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6"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8" Type="http://schemas.openxmlformats.org/officeDocument/2006/relationships/slide" Target="slides/slide14.xml"/></Relationships>
</file>

<file path=ppt/media/image1.png>
</file>

<file path=ppt/media/image10.jpg>
</file>

<file path=ppt/media/image11.jpg>
</file>

<file path=ppt/media/image13.png>
</file>

<file path=ppt/media/image14.png>
</file>

<file path=ppt/media/image16.png>
</file>

<file path=ppt/media/image17.png>
</file>

<file path=ppt/media/image18.png>
</file>

<file path=ppt/media/image2.png>
</file>

<file path=ppt/media/image20.png>
</file>

<file path=ppt/media/image21.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8.png>
</file>

<file path=ppt/media/image4.jpg>
</file>

<file path=ppt/media/image40.png>
</file>

<file path=ppt/media/image44.png>
</file>

<file path=ppt/media/image5.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f984f600f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f984f600f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Jimmy: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Good evening</a:t>
            </a:r>
            <a:endParaRPr/>
          </a:p>
          <a:p>
            <a:pPr indent="-298450" lvl="0" marL="457200" rtl="0" algn="l">
              <a:spcBef>
                <a:spcPts val="0"/>
              </a:spcBef>
              <a:spcAft>
                <a:spcPts val="0"/>
              </a:spcAft>
              <a:buSzPts val="1100"/>
              <a:buChar char="●"/>
            </a:pPr>
            <a:r>
              <a:rPr lang="en"/>
              <a:t>Introductions</a:t>
            </a:r>
            <a:endParaRPr/>
          </a:p>
          <a:p>
            <a:pPr indent="-298450" lvl="0" marL="457200" rtl="0" algn="l">
              <a:spcBef>
                <a:spcPts val="0"/>
              </a:spcBef>
              <a:spcAft>
                <a:spcPts val="0"/>
              </a:spcAft>
              <a:buSzPts val="1100"/>
              <a:buChar char="●"/>
            </a:pPr>
            <a:r>
              <a:rPr lang="en"/>
              <a:t>research</a:t>
            </a:r>
            <a:r>
              <a:rPr lang="en"/>
              <a:t> and construction </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98666562e2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298666562e2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ABG: To analyze the accuracy of our simulation we set up our physical circuit to collect data using a high end oscilloscope and exported the results to a csv. After this we ran our simulation with the ideal values of the components in our circuit and graphed the results on one </a:t>
            </a:r>
            <a:r>
              <a:rPr lang="en"/>
              <a:t>another</a:t>
            </a:r>
            <a:r>
              <a:rPr lang="en"/>
              <a:t>. </a:t>
            </a:r>
            <a:r>
              <a:rPr lang="en">
                <a:solidFill>
                  <a:schemeClr val="dk1"/>
                </a:solidFill>
              </a:rPr>
              <a:t>It is from these results that we believe that our simulation models the performance of the buck converter with enough accuracy. </a:t>
            </a:r>
            <a:r>
              <a:rPr lang="en"/>
              <a:t>As the shape and peak </a:t>
            </a:r>
            <a:r>
              <a:rPr lang="en"/>
              <a:t>values</a:t>
            </a:r>
            <a:r>
              <a:rPr lang="en"/>
              <a:t> of the measured data changes we believe it will differ enough from our simulation to label the capacitor as failing.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strike="sngStrike"/>
              <a:t> </a:t>
            </a:r>
            <a:r>
              <a:rPr lang="en" strike="sngStrike">
                <a:solidFill>
                  <a:schemeClr val="dk1"/>
                </a:solidFill>
              </a:rPr>
              <a:t>The distinct benefit of utilizing this method of simulation is in the accuracy we can gain by specializing the results to this circuit. The process can still be utilized by other LTI circuits but there are benefits to this method for complex circuits (Talk about how its more accurate than LTSPice)</a:t>
            </a:r>
            <a:endParaRPr strike="sngStrike"/>
          </a:p>
          <a:p>
            <a:pPr indent="0" lvl="0" marL="0" rtl="0" algn="l">
              <a:spcBef>
                <a:spcPts val="0"/>
              </a:spcBef>
              <a:spcAft>
                <a:spcPts val="0"/>
              </a:spcAft>
              <a:buNone/>
            </a:pPr>
            <a:r>
              <a:t/>
            </a:r>
            <a:endParaRPr strike="sngStrike"/>
          </a:p>
          <a:p>
            <a:pPr indent="0" lvl="0" marL="0" rtl="0" algn="l">
              <a:spcBef>
                <a:spcPts val="0"/>
              </a:spcBef>
              <a:spcAft>
                <a:spcPts val="0"/>
              </a:spcAft>
              <a:buNone/>
            </a:pPr>
            <a:r>
              <a:rPr lang="en" strike="sngStrike"/>
              <a:t>The graph resulting in the comparison between our simulated ripple voltage data and measured data from our circuit can be seen above. We believe that this simulation method models the data well enough to predict failure when compared </a:t>
            </a:r>
            <a:r>
              <a:rPr lang="en" strike="sngStrike"/>
              <a:t>with</a:t>
            </a:r>
            <a:r>
              <a:rPr lang="en" strike="sngStrike"/>
              <a:t> real time data changes. </a:t>
            </a:r>
            <a:r>
              <a:rPr lang="en" strike="sngStrike">
                <a:solidFill>
                  <a:schemeClr val="dk1"/>
                </a:solidFill>
              </a:rPr>
              <a:t>Since the ripple voltage has a peak to peak voltage of 150mv with a DC offset of 11.38V, this signal can be more easily processed.</a:t>
            </a:r>
            <a:endParaRPr strike="sngStrike"/>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strike="sngStrike"/>
              <a:t>This process</a:t>
            </a:r>
            <a:r>
              <a:rPr lang="en" strike="sngStrike"/>
              <a:t> laid our virtual twin's groundwork, enhancing our understanding of the </a:t>
            </a:r>
            <a:r>
              <a:rPr lang="en" strike="sngStrike"/>
              <a:t>buck converter</a:t>
            </a:r>
            <a:r>
              <a:rPr lang="en" strike="sngStrike"/>
              <a:t> and improving our readiness for ADC testing.</a:t>
            </a:r>
            <a:endParaRPr strike="sngStrike"/>
          </a:p>
          <a:p>
            <a:pPr indent="0" lvl="0" marL="0" rtl="0" algn="l">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a0c153d90a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2a0c153d90a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Ethan: Why sampling? DC offset/Low voltage diff</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98666562e2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98666562e2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Ethan: A high pass filter eliminates the DC offset, and an amplifier is used to give the output a range from 0 to 2V. This amplified output is much easier to measure.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98666562e2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298666562e2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Jimmy: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J-term goals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End goals:</a:t>
            </a:r>
            <a:endParaRPr>
              <a:solidFill>
                <a:schemeClr val="dk1"/>
              </a:solidFill>
            </a:endParaRPr>
          </a:p>
          <a:p>
            <a:pPr indent="-298450" lvl="0" marL="457200" rtl="0" algn="l">
              <a:spcBef>
                <a:spcPts val="0"/>
              </a:spcBef>
              <a:spcAft>
                <a:spcPts val="0"/>
              </a:spcAft>
              <a:buClr>
                <a:schemeClr val="dk1"/>
              </a:buClr>
              <a:buSzPts val="1100"/>
              <a:buChar char="●"/>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Ethan: Our immediate agenda at the start of next semester will involve testing the ADC solutions identified over J-Term. Furthermore, we plan to begin developing an algorithm to detect  diff in capacitor ripple waveform.</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a0c153d90a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2a0c153d90a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Thank Advisors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Support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Guidance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Looking forward to…</a:t>
            </a:r>
            <a:endParaRPr>
              <a:solidFill>
                <a:schemeClr val="dk1"/>
              </a:solidFill>
            </a:endParaRPr>
          </a:p>
          <a:p>
            <a:pPr indent="-298450" lvl="0" marL="457200" rtl="0" algn="l">
              <a:spcBef>
                <a:spcPts val="0"/>
              </a:spcBef>
              <a:spcAft>
                <a:spcPts val="0"/>
              </a:spcAft>
              <a:buClr>
                <a:schemeClr val="dk1"/>
              </a:buClr>
              <a:buSzPts val="1100"/>
              <a:buChar char="●"/>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Thank you for your attention. We will now take any questions.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6244450350_0_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6244450350_0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Jimmy: Relate, </a:t>
            </a:r>
            <a:r>
              <a:rPr lang="en"/>
              <a:t>troubleshooting, benefit, identifying, component, failure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ABG: Depending on the system, consequences of failure can range in severity. When we accurately predicting when a circuit will fail can prevent financial loss from damaged equipment or the loss of productivity due to downtimes. In the more extreme cases failing systems can lead to injury or death. </a:t>
            </a:r>
            <a:r>
              <a:rPr lang="en">
                <a:solidFill>
                  <a:schemeClr val="dk1"/>
                </a:solidFill>
              </a:rPr>
              <a:t>As engineers we are ethically called to design fault tolerant systems that reflect a concern for human safety.</a:t>
            </a:r>
            <a:endParaRPr>
              <a:solidFill>
                <a:schemeClr val="dk1"/>
              </a:solidFill>
            </a:endParaRPr>
          </a:p>
          <a:p>
            <a:pPr indent="0" lvl="0" marL="0" rtl="0" algn="l">
              <a:spcBef>
                <a:spcPts val="0"/>
              </a:spcBef>
              <a:spcAft>
                <a:spcPts val="0"/>
              </a:spcAft>
              <a:buNone/>
            </a:pPr>
            <a:r>
              <a:rPr lang="en"/>
              <a:t> </a:t>
            </a:r>
            <a:endParaRPr/>
          </a:p>
          <a:p>
            <a:pPr indent="0" lvl="0" marL="0" rtl="0" algn="l">
              <a:spcBef>
                <a:spcPts val="0"/>
              </a:spcBef>
              <a:spcAft>
                <a:spcPts val="0"/>
              </a:spcAft>
              <a:buNone/>
            </a:pPr>
            <a:r>
              <a:rPr lang="en"/>
              <a:t>Ethan: The transportation, industrial automation, power transmission, renewable energy, and telecommunication industries are just a few that heavily utilize condition monitoring techniques, but as electrical failure isn’t something that is likely to go away, research will continue to be conducted to better identify failure. </a:t>
            </a:r>
            <a:endParaRPr/>
          </a:p>
          <a:p>
            <a:pPr indent="0" lvl="0" marL="0" rtl="0" algn="l">
              <a:spcBef>
                <a:spcPts val="0"/>
              </a:spcBef>
              <a:spcAft>
                <a:spcPts val="0"/>
              </a:spcAft>
              <a:buNone/>
            </a:pPr>
            <a:r>
              <a:rPr lang="en"/>
              <a:t>(Industries, high damage when failure)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ce65d4217d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ce65d4217d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6244450350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6244450350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ABG: So what is Virtual Twinning? Virtual twinning is an approach in which a physical system is simulated digitally. </a:t>
            </a:r>
            <a:r>
              <a:rPr lang="en">
                <a:solidFill>
                  <a:schemeClr val="dk1"/>
                </a:solidFill>
              </a:rPr>
              <a:t>To predict failure we must first know how a circuit would operate in its ideal conditions or have a baseline to compare the results of a failing circuit to. This is the purpose of a virtual twin. </a:t>
            </a:r>
            <a:r>
              <a:rPr lang="en"/>
              <a:t>The distinct benefit of this approach over others is that there is a less hardware utilized such as sensors which have their own rates of failure.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Jimmy: </a:t>
            </a:r>
            <a:endParaRPr sz="1200">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SzPts val="1100"/>
              <a:buChar char="●"/>
            </a:pPr>
            <a:r>
              <a:rPr lang="en"/>
              <a:t>Goal: </a:t>
            </a:r>
            <a:endParaRPr/>
          </a:p>
          <a:p>
            <a:pPr indent="-298450" lvl="0" marL="457200" rtl="0" algn="l">
              <a:spcBef>
                <a:spcPts val="0"/>
              </a:spcBef>
              <a:spcAft>
                <a:spcPts val="0"/>
              </a:spcAft>
              <a:buSzPts val="1100"/>
              <a:buChar char="●"/>
            </a:pPr>
            <a:r>
              <a:rPr lang="en"/>
              <a:t>Inexpensive</a:t>
            </a:r>
            <a:endParaRPr/>
          </a:p>
          <a:p>
            <a:pPr indent="-298450" lvl="0" marL="457200" rtl="0" algn="l">
              <a:spcBef>
                <a:spcPts val="0"/>
              </a:spcBef>
              <a:spcAft>
                <a:spcPts val="0"/>
              </a:spcAft>
              <a:buSzPts val="1100"/>
              <a:buChar char="●"/>
            </a:pPr>
            <a:r>
              <a:rPr lang="en"/>
              <a:t>Compare signals</a:t>
            </a:r>
            <a:endParaRPr/>
          </a:p>
          <a:p>
            <a:pPr indent="-298450" lvl="0" marL="457200" rtl="0" algn="l">
              <a:spcBef>
                <a:spcPts val="0"/>
              </a:spcBef>
              <a:spcAft>
                <a:spcPts val="0"/>
              </a:spcAft>
              <a:buSzPts val="1100"/>
              <a:buChar char="●"/>
            </a:pPr>
            <a:r>
              <a:rPr lang="en"/>
              <a:t>Identify capacitor failure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a024663e70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a024663e70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Ethan: Slide will be revisited, physical circuit that needs to be analyzed, simulation to compare </a:t>
            </a:r>
            <a:r>
              <a:rPr lang="en"/>
              <a:t>physical</a:t>
            </a:r>
            <a:r>
              <a:rPr lang="en"/>
              <a:t> to ideal, sampling of real circuit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a024663e7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a024663e7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24 - 12</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Output/Ripple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Why:</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Simple</a:t>
            </a:r>
            <a:endParaRPr>
              <a:solidFill>
                <a:schemeClr val="dk1"/>
              </a:solidFill>
            </a:endParaRPr>
          </a:p>
          <a:p>
            <a:pPr indent="-304800" lvl="0" marL="4572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Capacitors common point  failure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other components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scalability</a:t>
            </a:r>
            <a:endParaRPr>
              <a:solidFill>
                <a:schemeClr val="dk1"/>
              </a:solidFill>
            </a:endParaRPr>
          </a:p>
          <a:p>
            <a:pPr indent="-298450" lvl="0" marL="457200" rtl="0" algn="l">
              <a:spcBef>
                <a:spcPts val="0"/>
              </a:spcBef>
              <a:spcAft>
                <a:spcPts val="0"/>
              </a:spcAft>
              <a:buSzPts val="1100"/>
              <a:buChar char="●"/>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6244450350_0_4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6244450350_0_4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Indicators:</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Higher Internal Resistance </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Lower Capacitance</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a0c153d90a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a0c153d90a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ABG: Knowing that the capacitor ripple is the indicator of circuit </a:t>
            </a:r>
            <a:r>
              <a:rPr lang="en"/>
              <a:t>failure we want to analyze</a:t>
            </a:r>
            <a:r>
              <a:rPr lang="en"/>
              <a:t>, we can now discuss our process to create the virtual twin of the waveform from the given circuit topology.</a:t>
            </a:r>
            <a:endParaRPr/>
          </a:p>
          <a:p>
            <a:pPr indent="0" lvl="0" marL="0" rtl="0" algn="l">
              <a:spcBef>
                <a:spcPts val="0"/>
              </a:spcBef>
              <a:spcAft>
                <a:spcPts val="0"/>
              </a:spcAft>
              <a:buClr>
                <a:schemeClr val="dk1"/>
              </a:buClr>
              <a:buSzPts val="1100"/>
              <a:buFont typeface="Arial"/>
              <a:buNone/>
            </a:pPr>
            <a:r>
              <a:t/>
            </a:r>
            <a:endParaRPr strike="sngStrike">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6244450350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6244450350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ABG: While we researched multiple ways to simulate a buck converter circuit, we ultimately settled on a state space approach of modeling the circuit. </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rPr lang="en"/>
              <a:t>In this way, our simulation used current values of state variables to calculate the change in those values a the next time step. The state space variables of importance in our circuit were the current </a:t>
            </a:r>
            <a:r>
              <a:rPr lang="en"/>
              <a:t>across</a:t>
            </a:r>
            <a:r>
              <a:rPr lang="en"/>
              <a:t> the inductor labeled in red and the voltage across the capacitor labeled in blue. This approach allowed us to construct a waveform of the output voltage across the load resistor R in green above. This is more importantly the capacitor ripple voltage which was the goal of the simulation phase.  </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This approach was selected since it enabled us to specialize the results to our circuit gaining accuracy while still being scalable for other power converters.   </a:t>
            </a:r>
            <a:endParaRPr/>
          </a:p>
          <a:p>
            <a:pPr indent="0" lvl="0" marL="0" rtl="0" algn="l">
              <a:lnSpc>
                <a:spcPct val="115000"/>
              </a:lnSpc>
              <a:spcBef>
                <a:spcPts val="0"/>
              </a:spcBef>
              <a:spcAft>
                <a:spcPts val="0"/>
              </a:spcAft>
              <a:buClr>
                <a:schemeClr val="dk1"/>
              </a:buClr>
              <a:buSzPts val="1100"/>
              <a:buFont typeface="Arial"/>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0.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4.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0.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Red" type="title">
  <p:cSld name="TITLE">
    <p:bg>
      <p:bgPr>
        <a:solidFill>
          <a:srgbClr val="C41230"/>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525350" y="2517875"/>
            <a:ext cx="7956900" cy="1770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4500"/>
              <a:buNone/>
              <a:defRPr sz="45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525350" y="1996775"/>
            <a:ext cx="8244900" cy="5211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lt1"/>
              </a:buClr>
              <a:buSzPts val="2200"/>
              <a:buNone/>
              <a:defRPr sz="22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pic>
        <p:nvPicPr>
          <p:cNvPr id="12" name="Google Shape;12;p2"/>
          <p:cNvPicPr preferRelativeResize="0"/>
          <p:nvPr/>
        </p:nvPicPr>
        <p:blipFill rotWithShape="1">
          <a:blip r:embed="rId2">
            <a:alphaModFix/>
          </a:blip>
          <a:srcRect b="0" l="0" r="0" t="0"/>
          <a:stretch/>
        </p:blipFill>
        <p:spPr>
          <a:xfrm>
            <a:off x="238625" y="649950"/>
            <a:ext cx="7297802" cy="1539375"/>
          </a:xfrm>
          <a:prstGeom prst="rect">
            <a:avLst/>
          </a:prstGeom>
          <a:noFill/>
          <a:ln>
            <a:noFill/>
          </a:ln>
        </p:spPr>
      </p:pic>
      <p:sp>
        <p:nvSpPr>
          <p:cNvPr id="13" name="Google Shape;13;p2"/>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402">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Tan 2">
  <p:cSld name="TITLE_AND_BODY_1_1">
    <p:bg>
      <p:bgPr>
        <a:blipFill>
          <a:blip r:embed="rId2">
            <a:alphaModFix/>
          </a:blip>
          <a:stretch>
            <a:fillRect/>
          </a:stretch>
        </a:blipFill>
      </p:bgPr>
    </p:bg>
    <p:spTree>
      <p:nvGrpSpPr>
        <p:cNvPr id="48" name="Shape 48"/>
        <p:cNvGrpSpPr/>
        <p:nvPr/>
      </p:nvGrpSpPr>
      <p:grpSpPr>
        <a:xfrm>
          <a:off x="0" y="0"/>
          <a:ext cx="0" cy="0"/>
          <a:chOff x="0" y="0"/>
          <a:chExt cx="0" cy="0"/>
        </a:xfrm>
      </p:grpSpPr>
      <p:sp>
        <p:nvSpPr>
          <p:cNvPr id="49" name="Google Shape;49;p11"/>
          <p:cNvSpPr txBox="1"/>
          <p:nvPr>
            <p:ph type="title"/>
          </p:nvPr>
        </p:nvSpPr>
        <p:spPr>
          <a:xfrm>
            <a:off x="355525" y="436250"/>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000000"/>
              </a:buClr>
              <a:buSzPts val="3200"/>
              <a:buNone/>
              <a:defRPr>
                <a:solidFill>
                  <a:srgbClr val="00000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0" name="Google Shape;50;p11"/>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r">
              <a:spcBef>
                <a:spcPts val="0"/>
              </a:spcBef>
              <a:spcAft>
                <a:spcPts val="0"/>
              </a:spcAft>
              <a:buNone/>
            </a:pPr>
            <a:r>
              <a:rPr lang="en"/>
              <a:t>#</a:t>
            </a:r>
            <a:endParaRPr/>
          </a:p>
        </p:txBody>
      </p:sp>
      <p:sp>
        <p:nvSpPr>
          <p:cNvPr id="51" name="Google Shape;51;p1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68300" lvl="0" marL="457200" rtl="0">
              <a:spcBef>
                <a:spcPts val="0"/>
              </a:spcBef>
              <a:spcAft>
                <a:spcPts val="0"/>
              </a:spcAft>
              <a:buSzPts val="2200"/>
              <a:buChar char="●"/>
              <a:defRPr sz="2200"/>
            </a:lvl1pPr>
            <a:lvl2pPr indent="-355600" lvl="1" marL="914400" rtl="0">
              <a:spcBef>
                <a:spcPts val="0"/>
              </a:spcBef>
              <a:spcAft>
                <a:spcPts val="0"/>
              </a:spcAft>
              <a:buSzPts val="2000"/>
              <a:buChar char="○"/>
              <a:defRPr sz="2000"/>
            </a:lvl2pPr>
            <a:lvl3pPr indent="-342900" lvl="2" marL="1371600" rtl="0">
              <a:spcBef>
                <a:spcPts val="0"/>
              </a:spcBef>
              <a:spcAft>
                <a:spcPts val="0"/>
              </a:spcAft>
              <a:buSzPts val="1800"/>
              <a:buChar char="○"/>
              <a:defRPr sz="18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Red 2 1">
  <p:cSld name="TITLE_AND_BODY_1_2">
    <p:bg>
      <p:bgPr>
        <a:blipFill>
          <a:blip r:embed="rId2">
            <a:alphaModFix/>
          </a:blip>
          <a:stretch>
            <a:fillRect/>
          </a:stretch>
        </a:blipFill>
      </p:bgPr>
    </p:bg>
    <p:spTree>
      <p:nvGrpSpPr>
        <p:cNvPr id="52" name="Shape 52"/>
        <p:cNvGrpSpPr/>
        <p:nvPr/>
      </p:nvGrpSpPr>
      <p:grpSpPr>
        <a:xfrm>
          <a:off x="0" y="0"/>
          <a:ext cx="0" cy="0"/>
          <a:chOff x="0" y="0"/>
          <a:chExt cx="0" cy="0"/>
        </a:xfrm>
      </p:grpSpPr>
      <p:sp>
        <p:nvSpPr>
          <p:cNvPr id="53" name="Google Shape;53;p12"/>
          <p:cNvSpPr txBox="1"/>
          <p:nvPr>
            <p:ph type="title"/>
          </p:nvPr>
        </p:nvSpPr>
        <p:spPr>
          <a:xfrm>
            <a:off x="355525" y="436250"/>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000000"/>
              </a:buClr>
              <a:buSzPts val="3200"/>
              <a:buNone/>
              <a:defRPr>
                <a:solidFill>
                  <a:srgbClr val="00000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4" name="Google Shape;54;p1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68300" lvl="0" marL="457200" rtl="0">
              <a:spcBef>
                <a:spcPts val="0"/>
              </a:spcBef>
              <a:spcAft>
                <a:spcPts val="0"/>
              </a:spcAft>
              <a:buSzPts val="2200"/>
              <a:buChar char="●"/>
              <a:defRPr sz="2200"/>
            </a:lvl1pPr>
            <a:lvl2pPr indent="-355600" lvl="1" marL="914400" rtl="0">
              <a:spcBef>
                <a:spcPts val="0"/>
              </a:spcBef>
              <a:spcAft>
                <a:spcPts val="0"/>
              </a:spcAft>
              <a:buSzPts val="2000"/>
              <a:buChar char="○"/>
              <a:defRPr sz="2000"/>
            </a:lvl2pPr>
            <a:lvl3pPr indent="-342900" lvl="2" marL="1371600" rtl="0">
              <a:spcBef>
                <a:spcPts val="0"/>
              </a:spcBef>
              <a:spcAft>
                <a:spcPts val="0"/>
              </a:spcAft>
              <a:buSzPts val="1800"/>
              <a:buChar char="○"/>
              <a:defRPr sz="18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55" name="Google Shape;55;p12"/>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r>
              <a:rPr lang="en"/>
              <a:t>#</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Tan 2 1">
  <p:cSld name="TITLE_AND_BODY_1_1_1">
    <p:bg>
      <p:bgPr>
        <a:blipFill>
          <a:blip r:embed="rId2">
            <a:alphaModFix/>
          </a:blip>
          <a:stretch>
            <a:fillRect/>
          </a:stretch>
        </a:blipFill>
      </p:bgPr>
    </p:bg>
    <p:spTree>
      <p:nvGrpSpPr>
        <p:cNvPr id="56" name="Shape 56"/>
        <p:cNvGrpSpPr/>
        <p:nvPr/>
      </p:nvGrpSpPr>
      <p:grpSpPr>
        <a:xfrm>
          <a:off x="0" y="0"/>
          <a:ext cx="0" cy="0"/>
          <a:chOff x="0" y="0"/>
          <a:chExt cx="0" cy="0"/>
        </a:xfrm>
      </p:grpSpPr>
      <p:sp>
        <p:nvSpPr>
          <p:cNvPr id="57" name="Google Shape;57;p13"/>
          <p:cNvSpPr txBox="1"/>
          <p:nvPr>
            <p:ph type="title"/>
          </p:nvPr>
        </p:nvSpPr>
        <p:spPr>
          <a:xfrm>
            <a:off x="355525" y="436250"/>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000000"/>
              </a:buClr>
              <a:buSzPts val="3200"/>
              <a:buNone/>
              <a:defRPr>
                <a:solidFill>
                  <a:srgbClr val="00000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8" name="Google Shape;58;p13"/>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r">
              <a:spcBef>
                <a:spcPts val="0"/>
              </a:spcBef>
              <a:spcAft>
                <a:spcPts val="0"/>
              </a:spcAft>
              <a:buNone/>
            </a:pPr>
            <a:r>
              <a:rPr lang="en"/>
              <a:t>#</a:t>
            </a:r>
            <a:endParaRPr/>
          </a:p>
        </p:txBody>
      </p:sp>
      <p:sp>
        <p:nvSpPr>
          <p:cNvPr id="59" name="Google Shape;59;p1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68300" lvl="0" marL="457200" rtl="0">
              <a:spcBef>
                <a:spcPts val="0"/>
              </a:spcBef>
              <a:spcAft>
                <a:spcPts val="0"/>
              </a:spcAft>
              <a:buSzPts val="2200"/>
              <a:buChar char="●"/>
              <a:defRPr sz="2200"/>
            </a:lvl1pPr>
            <a:lvl2pPr indent="-355600" lvl="1" marL="914400" rtl="0">
              <a:spcBef>
                <a:spcPts val="0"/>
              </a:spcBef>
              <a:spcAft>
                <a:spcPts val="0"/>
              </a:spcAft>
              <a:buSzPts val="2000"/>
              <a:buChar char="○"/>
              <a:defRPr sz="2000"/>
            </a:lvl2pPr>
            <a:lvl3pPr indent="-342900" lvl="2" marL="1371600" rtl="0">
              <a:spcBef>
                <a:spcPts val="0"/>
              </a:spcBef>
              <a:spcAft>
                <a:spcPts val="0"/>
              </a:spcAft>
              <a:buSzPts val="1800"/>
              <a:buChar char="○"/>
              <a:defRPr sz="18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 Red 1" type="twoColTx">
  <p:cSld name="TITLE_AND_TWO_COLUMNS">
    <p:bg>
      <p:bgPr>
        <a:blipFill>
          <a:blip r:embed="rId2">
            <a:alphaModFix/>
          </a:blip>
          <a:stretch>
            <a:fillRect/>
          </a:stretch>
        </a:blipFill>
      </p:bgPr>
    </p:bg>
    <p:spTree>
      <p:nvGrpSpPr>
        <p:cNvPr id="60" name="Shape 60"/>
        <p:cNvGrpSpPr/>
        <p:nvPr/>
      </p:nvGrpSpPr>
      <p:grpSpPr>
        <a:xfrm>
          <a:off x="0" y="0"/>
          <a:ext cx="0" cy="0"/>
          <a:chOff x="0" y="0"/>
          <a:chExt cx="0" cy="0"/>
        </a:xfrm>
      </p:grpSpPr>
      <p:sp>
        <p:nvSpPr>
          <p:cNvPr id="61" name="Google Shape;61;p14"/>
          <p:cNvSpPr txBox="1"/>
          <p:nvPr>
            <p:ph type="title"/>
          </p:nvPr>
        </p:nvSpPr>
        <p:spPr>
          <a:xfrm>
            <a:off x="355525" y="436250"/>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2" name="Google Shape;62;p14"/>
          <p:cNvSpPr txBox="1"/>
          <p:nvPr>
            <p:ph idx="1" type="body"/>
          </p:nvPr>
        </p:nvSpPr>
        <p:spPr>
          <a:xfrm>
            <a:off x="311700" y="1578420"/>
            <a:ext cx="3999900" cy="3416400"/>
          </a:xfrm>
          <a:prstGeom prst="rect">
            <a:avLst/>
          </a:prstGeom>
        </p:spPr>
        <p:txBody>
          <a:bodyPr anchorCtr="0" anchor="t" bIns="91425" lIns="91425" spcFirstLastPara="1" rIns="91425" wrap="square" tIns="91425">
            <a:normAutofit/>
          </a:bodyPr>
          <a:lstStyle>
            <a:lvl1pPr indent="-368300" lvl="0" marL="457200">
              <a:spcBef>
                <a:spcPts val="0"/>
              </a:spcBef>
              <a:spcAft>
                <a:spcPts val="0"/>
              </a:spcAft>
              <a:buSzPts val="2200"/>
              <a:buChar char="●"/>
              <a:defRPr sz="2200"/>
            </a:lvl1pPr>
            <a:lvl2pPr indent="-355600" lvl="1" marL="914400">
              <a:spcBef>
                <a:spcPts val="0"/>
              </a:spcBef>
              <a:spcAft>
                <a:spcPts val="0"/>
              </a:spcAft>
              <a:buSzPts val="2000"/>
              <a:buChar char="○"/>
              <a:defRPr sz="2000"/>
            </a:lvl2pPr>
            <a:lvl3pPr indent="-342900" lvl="2" marL="1371600">
              <a:spcBef>
                <a:spcPts val="0"/>
              </a:spcBef>
              <a:spcAft>
                <a:spcPts val="0"/>
              </a:spcAft>
              <a:buSzPts val="1800"/>
              <a:buChar char="○"/>
              <a:defRPr sz="18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63" name="Google Shape;63;p14"/>
          <p:cNvSpPr txBox="1"/>
          <p:nvPr>
            <p:ph idx="2" type="body"/>
          </p:nvPr>
        </p:nvSpPr>
        <p:spPr>
          <a:xfrm>
            <a:off x="4832400" y="1578420"/>
            <a:ext cx="3999900" cy="3416400"/>
          </a:xfrm>
          <a:prstGeom prst="rect">
            <a:avLst/>
          </a:prstGeom>
        </p:spPr>
        <p:txBody>
          <a:bodyPr anchorCtr="0" anchor="t" bIns="91425" lIns="91425" spcFirstLastPara="1" rIns="91425" wrap="square" tIns="91425">
            <a:normAutofit/>
          </a:bodyPr>
          <a:lstStyle>
            <a:lvl1pPr indent="-368300" lvl="0" marL="457200">
              <a:spcBef>
                <a:spcPts val="0"/>
              </a:spcBef>
              <a:spcAft>
                <a:spcPts val="0"/>
              </a:spcAft>
              <a:buSzPts val="2200"/>
              <a:buChar char="●"/>
              <a:defRPr sz="2200"/>
            </a:lvl1pPr>
            <a:lvl2pPr indent="-355600" lvl="1" marL="914400">
              <a:spcBef>
                <a:spcPts val="0"/>
              </a:spcBef>
              <a:spcAft>
                <a:spcPts val="0"/>
              </a:spcAft>
              <a:buSzPts val="2000"/>
              <a:buChar char="○"/>
              <a:defRPr sz="2000"/>
            </a:lvl2pPr>
            <a:lvl3pPr indent="-342900" lvl="2" marL="1371600">
              <a:spcBef>
                <a:spcPts val="0"/>
              </a:spcBef>
              <a:spcAft>
                <a:spcPts val="0"/>
              </a:spcAft>
              <a:buSzPts val="1800"/>
              <a:buChar char="○"/>
              <a:defRPr sz="18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64" name="Google Shape;64;p14"/>
          <p:cNvSpPr txBox="1"/>
          <p:nvPr>
            <p:ph idx="3" type="title"/>
          </p:nvPr>
        </p:nvSpPr>
        <p:spPr>
          <a:xfrm>
            <a:off x="355525" y="1158725"/>
            <a:ext cx="3956100" cy="3435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C41230"/>
              </a:buClr>
              <a:buSzPts val="1800"/>
              <a:buNone/>
              <a:defRPr sz="1800">
                <a:solidFill>
                  <a:srgbClr val="C4123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5" name="Google Shape;65;p14"/>
          <p:cNvSpPr txBox="1"/>
          <p:nvPr>
            <p:ph idx="4" type="title"/>
          </p:nvPr>
        </p:nvSpPr>
        <p:spPr>
          <a:xfrm>
            <a:off x="4832400" y="1158725"/>
            <a:ext cx="3956100" cy="3435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C41230"/>
              </a:buClr>
              <a:buSzPts val="1800"/>
              <a:buNone/>
              <a:defRPr sz="1800">
                <a:solidFill>
                  <a:srgbClr val="C4123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4"/>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r">
              <a:spcBef>
                <a:spcPts val="0"/>
              </a:spcBef>
              <a:spcAft>
                <a:spcPts val="0"/>
              </a:spcAft>
              <a:buNone/>
            </a:pPr>
            <a:r>
              <a:rPr lang="en"/>
              <a:t>#</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 Tan 1">
  <p:cSld name="TITLE_AND_TWO_COLUMNS_2">
    <p:bg>
      <p:bgPr>
        <a:blipFill>
          <a:blip r:embed="rId2">
            <a:alphaModFix/>
          </a:blip>
          <a:stretch>
            <a:fillRect/>
          </a:stretch>
        </a:blipFill>
      </p:bgPr>
    </p:bg>
    <p:spTree>
      <p:nvGrpSpPr>
        <p:cNvPr id="67" name="Shape 67"/>
        <p:cNvGrpSpPr/>
        <p:nvPr/>
      </p:nvGrpSpPr>
      <p:grpSpPr>
        <a:xfrm>
          <a:off x="0" y="0"/>
          <a:ext cx="0" cy="0"/>
          <a:chOff x="0" y="0"/>
          <a:chExt cx="0" cy="0"/>
        </a:xfrm>
      </p:grpSpPr>
      <p:sp>
        <p:nvSpPr>
          <p:cNvPr id="68" name="Google Shape;68;p15"/>
          <p:cNvSpPr txBox="1"/>
          <p:nvPr>
            <p:ph type="title"/>
          </p:nvPr>
        </p:nvSpPr>
        <p:spPr>
          <a:xfrm>
            <a:off x="355525" y="436250"/>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9" name="Google Shape;69;p15"/>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r">
              <a:spcBef>
                <a:spcPts val="0"/>
              </a:spcBef>
              <a:spcAft>
                <a:spcPts val="0"/>
              </a:spcAft>
              <a:buNone/>
            </a:pPr>
            <a:r>
              <a:rPr lang="en"/>
              <a:t>#</a:t>
            </a:r>
            <a:endParaRPr/>
          </a:p>
        </p:txBody>
      </p:sp>
      <p:sp>
        <p:nvSpPr>
          <p:cNvPr id="70" name="Google Shape;70;p15"/>
          <p:cNvSpPr txBox="1"/>
          <p:nvPr>
            <p:ph idx="1" type="body"/>
          </p:nvPr>
        </p:nvSpPr>
        <p:spPr>
          <a:xfrm>
            <a:off x="311700" y="1578420"/>
            <a:ext cx="3999900" cy="3416400"/>
          </a:xfrm>
          <a:prstGeom prst="rect">
            <a:avLst/>
          </a:prstGeom>
        </p:spPr>
        <p:txBody>
          <a:bodyPr anchorCtr="0" anchor="t" bIns="91425" lIns="91425" spcFirstLastPara="1" rIns="91425" wrap="square" tIns="91425">
            <a:normAutofit/>
          </a:bodyPr>
          <a:lstStyle>
            <a:lvl1pPr indent="-368300" lvl="0" marL="457200" rtl="0">
              <a:spcBef>
                <a:spcPts val="0"/>
              </a:spcBef>
              <a:spcAft>
                <a:spcPts val="0"/>
              </a:spcAft>
              <a:buSzPts val="2200"/>
              <a:buChar char="●"/>
              <a:defRPr sz="2200"/>
            </a:lvl1pPr>
            <a:lvl2pPr indent="-355600" lvl="1" marL="914400" rtl="0">
              <a:spcBef>
                <a:spcPts val="0"/>
              </a:spcBef>
              <a:spcAft>
                <a:spcPts val="0"/>
              </a:spcAft>
              <a:buSzPts val="2000"/>
              <a:buChar char="○"/>
              <a:defRPr sz="2000"/>
            </a:lvl2pPr>
            <a:lvl3pPr indent="-342900" lvl="2" marL="1371600" rtl="0">
              <a:spcBef>
                <a:spcPts val="0"/>
              </a:spcBef>
              <a:spcAft>
                <a:spcPts val="0"/>
              </a:spcAft>
              <a:buSzPts val="1800"/>
              <a:buChar char="○"/>
              <a:defRPr sz="18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71" name="Google Shape;71;p15"/>
          <p:cNvSpPr txBox="1"/>
          <p:nvPr>
            <p:ph idx="2" type="body"/>
          </p:nvPr>
        </p:nvSpPr>
        <p:spPr>
          <a:xfrm>
            <a:off x="4832400" y="1578420"/>
            <a:ext cx="3999900" cy="3416400"/>
          </a:xfrm>
          <a:prstGeom prst="rect">
            <a:avLst/>
          </a:prstGeom>
        </p:spPr>
        <p:txBody>
          <a:bodyPr anchorCtr="0" anchor="t" bIns="91425" lIns="91425" spcFirstLastPara="1" rIns="91425" wrap="square" tIns="91425">
            <a:normAutofit/>
          </a:bodyPr>
          <a:lstStyle>
            <a:lvl1pPr indent="-368300" lvl="0" marL="457200" rtl="0">
              <a:spcBef>
                <a:spcPts val="0"/>
              </a:spcBef>
              <a:spcAft>
                <a:spcPts val="0"/>
              </a:spcAft>
              <a:buSzPts val="2200"/>
              <a:buChar char="●"/>
              <a:defRPr sz="2200"/>
            </a:lvl1pPr>
            <a:lvl2pPr indent="-355600" lvl="1" marL="914400" rtl="0">
              <a:spcBef>
                <a:spcPts val="0"/>
              </a:spcBef>
              <a:spcAft>
                <a:spcPts val="0"/>
              </a:spcAft>
              <a:buSzPts val="2000"/>
              <a:buChar char="○"/>
              <a:defRPr sz="2000"/>
            </a:lvl2pPr>
            <a:lvl3pPr indent="-342900" lvl="2" marL="1371600" rtl="0">
              <a:spcBef>
                <a:spcPts val="0"/>
              </a:spcBef>
              <a:spcAft>
                <a:spcPts val="0"/>
              </a:spcAft>
              <a:buSzPts val="1800"/>
              <a:buChar char="○"/>
              <a:defRPr sz="18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72" name="Google Shape;72;p15"/>
          <p:cNvSpPr txBox="1"/>
          <p:nvPr>
            <p:ph idx="3" type="title"/>
          </p:nvPr>
        </p:nvSpPr>
        <p:spPr>
          <a:xfrm>
            <a:off x="355525" y="1158725"/>
            <a:ext cx="3956100" cy="3435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C41230"/>
              </a:buClr>
              <a:buSzPts val="1800"/>
              <a:buNone/>
              <a:defRPr sz="1800">
                <a:solidFill>
                  <a:srgbClr val="C4123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3" name="Google Shape;73;p15"/>
          <p:cNvSpPr txBox="1"/>
          <p:nvPr>
            <p:ph idx="4" type="title"/>
          </p:nvPr>
        </p:nvSpPr>
        <p:spPr>
          <a:xfrm>
            <a:off x="4832400" y="1158725"/>
            <a:ext cx="3956100" cy="3435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C41230"/>
              </a:buClr>
              <a:buSzPts val="1800"/>
              <a:buNone/>
              <a:defRPr sz="1800">
                <a:solidFill>
                  <a:srgbClr val="C4123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 Red 2">
  <p:cSld name="TITLE_AND_TWO_COLUMNS_1">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16"/>
          <p:cNvSpPr txBox="1"/>
          <p:nvPr>
            <p:ph type="title"/>
          </p:nvPr>
        </p:nvSpPr>
        <p:spPr>
          <a:xfrm>
            <a:off x="355525" y="436250"/>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000000"/>
              </a:buClr>
              <a:buSzPts val="3200"/>
              <a:buNone/>
              <a:defRPr>
                <a:solidFill>
                  <a:srgbClr val="00000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6" name="Google Shape;76;p16"/>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r>
              <a:rPr lang="en"/>
              <a:t>#</a:t>
            </a:r>
            <a:endParaRPr/>
          </a:p>
        </p:txBody>
      </p:sp>
      <p:sp>
        <p:nvSpPr>
          <p:cNvPr id="77" name="Google Shape;77;p16"/>
          <p:cNvSpPr txBox="1"/>
          <p:nvPr>
            <p:ph idx="1" type="body"/>
          </p:nvPr>
        </p:nvSpPr>
        <p:spPr>
          <a:xfrm>
            <a:off x="311700" y="1578425"/>
            <a:ext cx="3999900" cy="3227100"/>
          </a:xfrm>
          <a:prstGeom prst="rect">
            <a:avLst/>
          </a:prstGeom>
        </p:spPr>
        <p:txBody>
          <a:bodyPr anchorCtr="0" anchor="t" bIns="91425" lIns="91425" spcFirstLastPara="1" rIns="91425" wrap="square" tIns="91425">
            <a:normAutofit/>
          </a:bodyPr>
          <a:lstStyle>
            <a:lvl1pPr indent="-368300" lvl="0" marL="457200" rtl="0">
              <a:spcBef>
                <a:spcPts val="0"/>
              </a:spcBef>
              <a:spcAft>
                <a:spcPts val="0"/>
              </a:spcAft>
              <a:buSzPts val="2200"/>
              <a:buChar char="●"/>
              <a:defRPr sz="2200"/>
            </a:lvl1pPr>
            <a:lvl2pPr indent="-355600" lvl="1" marL="914400" rtl="0">
              <a:spcBef>
                <a:spcPts val="0"/>
              </a:spcBef>
              <a:spcAft>
                <a:spcPts val="0"/>
              </a:spcAft>
              <a:buSzPts val="2000"/>
              <a:buChar char="○"/>
              <a:defRPr sz="2000"/>
            </a:lvl2pPr>
            <a:lvl3pPr indent="-342900" lvl="2" marL="1371600" rtl="0">
              <a:spcBef>
                <a:spcPts val="0"/>
              </a:spcBef>
              <a:spcAft>
                <a:spcPts val="0"/>
              </a:spcAft>
              <a:buSzPts val="1800"/>
              <a:buChar char="○"/>
              <a:defRPr sz="18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78" name="Google Shape;78;p16"/>
          <p:cNvSpPr txBox="1"/>
          <p:nvPr>
            <p:ph idx="2" type="body"/>
          </p:nvPr>
        </p:nvSpPr>
        <p:spPr>
          <a:xfrm>
            <a:off x="4832400" y="1578425"/>
            <a:ext cx="3999900" cy="3227100"/>
          </a:xfrm>
          <a:prstGeom prst="rect">
            <a:avLst/>
          </a:prstGeom>
        </p:spPr>
        <p:txBody>
          <a:bodyPr anchorCtr="0" anchor="t" bIns="91425" lIns="91425" spcFirstLastPara="1" rIns="91425" wrap="square" tIns="91425">
            <a:normAutofit/>
          </a:bodyPr>
          <a:lstStyle>
            <a:lvl1pPr indent="-368300" lvl="0" marL="457200" rtl="0">
              <a:spcBef>
                <a:spcPts val="0"/>
              </a:spcBef>
              <a:spcAft>
                <a:spcPts val="0"/>
              </a:spcAft>
              <a:buSzPts val="2200"/>
              <a:buChar char="●"/>
              <a:defRPr sz="2200"/>
            </a:lvl1pPr>
            <a:lvl2pPr indent="-355600" lvl="1" marL="914400" rtl="0">
              <a:spcBef>
                <a:spcPts val="0"/>
              </a:spcBef>
              <a:spcAft>
                <a:spcPts val="0"/>
              </a:spcAft>
              <a:buSzPts val="2000"/>
              <a:buChar char="○"/>
              <a:defRPr sz="2000"/>
            </a:lvl2pPr>
            <a:lvl3pPr indent="-342900" lvl="2" marL="1371600" rtl="0">
              <a:spcBef>
                <a:spcPts val="0"/>
              </a:spcBef>
              <a:spcAft>
                <a:spcPts val="0"/>
              </a:spcAft>
              <a:buSzPts val="1800"/>
              <a:buChar char="○"/>
              <a:defRPr sz="18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79" name="Google Shape;79;p16"/>
          <p:cNvSpPr txBox="1"/>
          <p:nvPr>
            <p:ph idx="3" type="title"/>
          </p:nvPr>
        </p:nvSpPr>
        <p:spPr>
          <a:xfrm>
            <a:off x="355525" y="1158725"/>
            <a:ext cx="3956100" cy="3435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C41230"/>
              </a:buClr>
              <a:buSzPts val="1800"/>
              <a:buNone/>
              <a:defRPr sz="1800">
                <a:solidFill>
                  <a:srgbClr val="C4123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0" name="Google Shape;80;p16"/>
          <p:cNvSpPr txBox="1"/>
          <p:nvPr>
            <p:ph idx="4" type="title"/>
          </p:nvPr>
        </p:nvSpPr>
        <p:spPr>
          <a:xfrm>
            <a:off x="4832400" y="1158725"/>
            <a:ext cx="3956100" cy="3435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C41230"/>
              </a:buClr>
              <a:buSzPts val="1800"/>
              <a:buNone/>
              <a:defRPr sz="1800">
                <a:solidFill>
                  <a:srgbClr val="C4123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 Tan 1">
  <p:cSld name="TITLE_AND_TWO_COLUMNS_1_1">
    <p:bg>
      <p:bgPr>
        <a:blipFill>
          <a:blip r:embed="rId2">
            <a:alphaModFix/>
          </a:blip>
          <a:stretch>
            <a:fillRect/>
          </a:stretch>
        </a:blipFill>
      </p:bgPr>
    </p:bg>
    <p:spTree>
      <p:nvGrpSpPr>
        <p:cNvPr id="81" name="Shape 81"/>
        <p:cNvGrpSpPr/>
        <p:nvPr/>
      </p:nvGrpSpPr>
      <p:grpSpPr>
        <a:xfrm>
          <a:off x="0" y="0"/>
          <a:ext cx="0" cy="0"/>
          <a:chOff x="0" y="0"/>
          <a:chExt cx="0" cy="0"/>
        </a:xfrm>
      </p:grpSpPr>
      <p:sp>
        <p:nvSpPr>
          <p:cNvPr id="82" name="Google Shape;82;p17"/>
          <p:cNvSpPr txBox="1"/>
          <p:nvPr>
            <p:ph type="title"/>
          </p:nvPr>
        </p:nvSpPr>
        <p:spPr>
          <a:xfrm>
            <a:off x="355525" y="436250"/>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000000"/>
              </a:buClr>
              <a:buSzPts val="3200"/>
              <a:buNone/>
              <a:defRPr>
                <a:solidFill>
                  <a:srgbClr val="00000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3" name="Google Shape;83;p17"/>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r">
              <a:spcBef>
                <a:spcPts val="0"/>
              </a:spcBef>
              <a:spcAft>
                <a:spcPts val="0"/>
              </a:spcAft>
              <a:buNone/>
            </a:pPr>
            <a:r>
              <a:rPr lang="en"/>
              <a:t>#</a:t>
            </a:r>
            <a:endParaRPr/>
          </a:p>
        </p:txBody>
      </p:sp>
      <p:sp>
        <p:nvSpPr>
          <p:cNvPr id="84" name="Google Shape;84;p17"/>
          <p:cNvSpPr txBox="1"/>
          <p:nvPr>
            <p:ph idx="1" type="body"/>
          </p:nvPr>
        </p:nvSpPr>
        <p:spPr>
          <a:xfrm>
            <a:off x="311700" y="1578425"/>
            <a:ext cx="3999900" cy="3227100"/>
          </a:xfrm>
          <a:prstGeom prst="rect">
            <a:avLst/>
          </a:prstGeom>
        </p:spPr>
        <p:txBody>
          <a:bodyPr anchorCtr="0" anchor="t" bIns="91425" lIns="91425" spcFirstLastPara="1" rIns="91425" wrap="square" tIns="91425">
            <a:normAutofit/>
          </a:bodyPr>
          <a:lstStyle>
            <a:lvl1pPr indent="-368300" lvl="0" marL="457200" rtl="0">
              <a:spcBef>
                <a:spcPts val="0"/>
              </a:spcBef>
              <a:spcAft>
                <a:spcPts val="0"/>
              </a:spcAft>
              <a:buSzPts val="2200"/>
              <a:buChar char="●"/>
              <a:defRPr sz="2200"/>
            </a:lvl1pPr>
            <a:lvl2pPr indent="-355600" lvl="1" marL="914400" rtl="0">
              <a:spcBef>
                <a:spcPts val="0"/>
              </a:spcBef>
              <a:spcAft>
                <a:spcPts val="0"/>
              </a:spcAft>
              <a:buSzPts val="2000"/>
              <a:buChar char="○"/>
              <a:defRPr sz="2000"/>
            </a:lvl2pPr>
            <a:lvl3pPr indent="-342900" lvl="2" marL="1371600" rtl="0">
              <a:spcBef>
                <a:spcPts val="0"/>
              </a:spcBef>
              <a:spcAft>
                <a:spcPts val="0"/>
              </a:spcAft>
              <a:buSzPts val="1800"/>
              <a:buChar char="○"/>
              <a:defRPr sz="18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85" name="Google Shape;85;p17"/>
          <p:cNvSpPr txBox="1"/>
          <p:nvPr>
            <p:ph idx="2" type="body"/>
          </p:nvPr>
        </p:nvSpPr>
        <p:spPr>
          <a:xfrm>
            <a:off x="4832400" y="1578425"/>
            <a:ext cx="3999900" cy="3227100"/>
          </a:xfrm>
          <a:prstGeom prst="rect">
            <a:avLst/>
          </a:prstGeom>
        </p:spPr>
        <p:txBody>
          <a:bodyPr anchorCtr="0" anchor="t" bIns="91425" lIns="91425" spcFirstLastPara="1" rIns="91425" wrap="square" tIns="91425">
            <a:normAutofit/>
          </a:bodyPr>
          <a:lstStyle>
            <a:lvl1pPr indent="-368300" lvl="0" marL="457200" rtl="0">
              <a:spcBef>
                <a:spcPts val="0"/>
              </a:spcBef>
              <a:spcAft>
                <a:spcPts val="0"/>
              </a:spcAft>
              <a:buSzPts val="2200"/>
              <a:buChar char="●"/>
              <a:defRPr sz="2200"/>
            </a:lvl1pPr>
            <a:lvl2pPr indent="-355600" lvl="1" marL="914400" rtl="0">
              <a:spcBef>
                <a:spcPts val="0"/>
              </a:spcBef>
              <a:spcAft>
                <a:spcPts val="0"/>
              </a:spcAft>
              <a:buSzPts val="2000"/>
              <a:buChar char="○"/>
              <a:defRPr sz="2000"/>
            </a:lvl2pPr>
            <a:lvl3pPr indent="-342900" lvl="2" marL="1371600" rtl="0">
              <a:spcBef>
                <a:spcPts val="0"/>
              </a:spcBef>
              <a:spcAft>
                <a:spcPts val="0"/>
              </a:spcAft>
              <a:buSzPts val="1800"/>
              <a:buChar char="○"/>
              <a:defRPr sz="18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86" name="Google Shape;86;p17"/>
          <p:cNvSpPr txBox="1"/>
          <p:nvPr>
            <p:ph idx="3" type="title"/>
          </p:nvPr>
        </p:nvSpPr>
        <p:spPr>
          <a:xfrm>
            <a:off x="355525" y="1158725"/>
            <a:ext cx="3956100" cy="3435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C41230"/>
              </a:buClr>
              <a:buSzPts val="1800"/>
              <a:buNone/>
              <a:defRPr sz="1800">
                <a:solidFill>
                  <a:srgbClr val="C4123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7" name="Google Shape;87;p17"/>
          <p:cNvSpPr txBox="1"/>
          <p:nvPr>
            <p:ph idx="4" type="title"/>
          </p:nvPr>
        </p:nvSpPr>
        <p:spPr>
          <a:xfrm>
            <a:off x="4832400" y="1158725"/>
            <a:ext cx="3956100" cy="3435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C41230"/>
              </a:buClr>
              <a:buSzPts val="1800"/>
              <a:buNone/>
              <a:defRPr sz="1800">
                <a:solidFill>
                  <a:srgbClr val="C4123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 Red 2 1">
  <p:cSld name="TITLE_AND_TWO_COLUMNS_1_2">
    <p:bg>
      <p:bgPr>
        <a:blipFill>
          <a:blip r:embed="rId2">
            <a:alphaModFix/>
          </a:blip>
          <a:stretch>
            <a:fillRect/>
          </a:stretch>
        </a:blipFill>
      </p:bgPr>
    </p:bg>
    <p:spTree>
      <p:nvGrpSpPr>
        <p:cNvPr id="88" name="Shape 88"/>
        <p:cNvGrpSpPr/>
        <p:nvPr/>
      </p:nvGrpSpPr>
      <p:grpSpPr>
        <a:xfrm>
          <a:off x="0" y="0"/>
          <a:ext cx="0" cy="0"/>
          <a:chOff x="0" y="0"/>
          <a:chExt cx="0" cy="0"/>
        </a:xfrm>
      </p:grpSpPr>
      <p:sp>
        <p:nvSpPr>
          <p:cNvPr id="89" name="Google Shape;89;p18"/>
          <p:cNvSpPr txBox="1"/>
          <p:nvPr>
            <p:ph type="title"/>
          </p:nvPr>
        </p:nvSpPr>
        <p:spPr>
          <a:xfrm>
            <a:off x="355525" y="436250"/>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000000"/>
              </a:buClr>
              <a:buSzPts val="3200"/>
              <a:buNone/>
              <a:defRPr>
                <a:solidFill>
                  <a:srgbClr val="00000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0" name="Google Shape;90;p18"/>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r>
              <a:rPr lang="en"/>
              <a:t>#</a:t>
            </a:r>
            <a:endParaRPr/>
          </a:p>
        </p:txBody>
      </p:sp>
      <p:sp>
        <p:nvSpPr>
          <p:cNvPr id="91" name="Google Shape;91;p18"/>
          <p:cNvSpPr txBox="1"/>
          <p:nvPr>
            <p:ph idx="1" type="body"/>
          </p:nvPr>
        </p:nvSpPr>
        <p:spPr>
          <a:xfrm>
            <a:off x="311700" y="1578425"/>
            <a:ext cx="3999900" cy="3227100"/>
          </a:xfrm>
          <a:prstGeom prst="rect">
            <a:avLst/>
          </a:prstGeom>
        </p:spPr>
        <p:txBody>
          <a:bodyPr anchorCtr="0" anchor="t" bIns="91425" lIns="91425" spcFirstLastPara="1" rIns="91425" wrap="square" tIns="91425">
            <a:normAutofit/>
          </a:bodyPr>
          <a:lstStyle>
            <a:lvl1pPr indent="-368300" lvl="0" marL="457200" rtl="0">
              <a:spcBef>
                <a:spcPts val="0"/>
              </a:spcBef>
              <a:spcAft>
                <a:spcPts val="0"/>
              </a:spcAft>
              <a:buSzPts val="2200"/>
              <a:buChar char="●"/>
              <a:defRPr sz="2200"/>
            </a:lvl1pPr>
            <a:lvl2pPr indent="-355600" lvl="1" marL="914400" rtl="0">
              <a:spcBef>
                <a:spcPts val="0"/>
              </a:spcBef>
              <a:spcAft>
                <a:spcPts val="0"/>
              </a:spcAft>
              <a:buSzPts val="2000"/>
              <a:buChar char="○"/>
              <a:defRPr sz="2000"/>
            </a:lvl2pPr>
            <a:lvl3pPr indent="-342900" lvl="2" marL="1371600" rtl="0">
              <a:spcBef>
                <a:spcPts val="0"/>
              </a:spcBef>
              <a:spcAft>
                <a:spcPts val="0"/>
              </a:spcAft>
              <a:buSzPts val="1800"/>
              <a:buChar char="○"/>
              <a:defRPr sz="18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92" name="Google Shape;92;p18"/>
          <p:cNvSpPr txBox="1"/>
          <p:nvPr>
            <p:ph idx="2" type="body"/>
          </p:nvPr>
        </p:nvSpPr>
        <p:spPr>
          <a:xfrm>
            <a:off x="4832400" y="1578425"/>
            <a:ext cx="3999900" cy="3227100"/>
          </a:xfrm>
          <a:prstGeom prst="rect">
            <a:avLst/>
          </a:prstGeom>
        </p:spPr>
        <p:txBody>
          <a:bodyPr anchorCtr="0" anchor="t" bIns="91425" lIns="91425" spcFirstLastPara="1" rIns="91425" wrap="square" tIns="91425">
            <a:normAutofit/>
          </a:bodyPr>
          <a:lstStyle>
            <a:lvl1pPr indent="-368300" lvl="0" marL="457200" rtl="0">
              <a:spcBef>
                <a:spcPts val="0"/>
              </a:spcBef>
              <a:spcAft>
                <a:spcPts val="0"/>
              </a:spcAft>
              <a:buSzPts val="2200"/>
              <a:buChar char="●"/>
              <a:defRPr sz="2200"/>
            </a:lvl1pPr>
            <a:lvl2pPr indent="-355600" lvl="1" marL="914400" rtl="0">
              <a:spcBef>
                <a:spcPts val="0"/>
              </a:spcBef>
              <a:spcAft>
                <a:spcPts val="0"/>
              </a:spcAft>
              <a:buSzPts val="2000"/>
              <a:buChar char="○"/>
              <a:defRPr sz="2000"/>
            </a:lvl2pPr>
            <a:lvl3pPr indent="-342900" lvl="2" marL="1371600" rtl="0">
              <a:spcBef>
                <a:spcPts val="0"/>
              </a:spcBef>
              <a:spcAft>
                <a:spcPts val="0"/>
              </a:spcAft>
              <a:buSzPts val="1800"/>
              <a:buChar char="○"/>
              <a:defRPr sz="18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93" name="Google Shape;93;p18"/>
          <p:cNvSpPr txBox="1"/>
          <p:nvPr>
            <p:ph idx="3" type="title"/>
          </p:nvPr>
        </p:nvSpPr>
        <p:spPr>
          <a:xfrm>
            <a:off x="355525" y="1158725"/>
            <a:ext cx="3956100" cy="3435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C41230"/>
              </a:buClr>
              <a:buSzPts val="1800"/>
              <a:buNone/>
              <a:defRPr sz="1800">
                <a:solidFill>
                  <a:srgbClr val="C4123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4" name="Google Shape;94;p18"/>
          <p:cNvSpPr txBox="1"/>
          <p:nvPr>
            <p:ph idx="4" type="title"/>
          </p:nvPr>
        </p:nvSpPr>
        <p:spPr>
          <a:xfrm>
            <a:off x="4832400" y="1158725"/>
            <a:ext cx="3956100" cy="3435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C41230"/>
              </a:buClr>
              <a:buSzPts val="1800"/>
              <a:buNone/>
              <a:defRPr sz="1800">
                <a:solidFill>
                  <a:srgbClr val="C4123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 Tan 1 1">
  <p:cSld name="TITLE_AND_TWO_COLUMNS_1_1_1">
    <p:bg>
      <p:bgPr>
        <a:blipFill>
          <a:blip r:embed="rId2">
            <a:alphaModFix/>
          </a:blip>
          <a:stretch>
            <a:fillRect/>
          </a:stretch>
        </a:blipFill>
      </p:bgPr>
    </p:bg>
    <p:spTree>
      <p:nvGrpSpPr>
        <p:cNvPr id="95" name="Shape 95"/>
        <p:cNvGrpSpPr/>
        <p:nvPr/>
      </p:nvGrpSpPr>
      <p:grpSpPr>
        <a:xfrm>
          <a:off x="0" y="0"/>
          <a:ext cx="0" cy="0"/>
          <a:chOff x="0" y="0"/>
          <a:chExt cx="0" cy="0"/>
        </a:xfrm>
      </p:grpSpPr>
      <p:sp>
        <p:nvSpPr>
          <p:cNvPr id="96" name="Google Shape;96;p19"/>
          <p:cNvSpPr txBox="1"/>
          <p:nvPr>
            <p:ph type="title"/>
          </p:nvPr>
        </p:nvSpPr>
        <p:spPr>
          <a:xfrm>
            <a:off x="355525" y="436250"/>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000000"/>
              </a:buClr>
              <a:buSzPts val="3200"/>
              <a:buNone/>
              <a:defRPr>
                <a:solidFill>
                  <a:srgbClr val="00000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7" name="Google Shape;97;p19"/>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r">
              <a:spcBef>
                <a:spcPts val="0"/>
              </a:spcBef>
              <a:spcAft>
                <a:spcPts val="0"/>
              </a:spcAft>
              <a:buNone/>
            </a:pPr>
            <a:r>
              <a:rPr lang="en"/>
              <a:t>#</a:t>
            </a:r>
            <a:endParaRPr/>
          </a:p>
        </p:txBody>
      </p:sp>
      <p:sp>
        <p:nvSpPr>
          <p:cNvPr id="98" name="Google Shape;98;p19"/>
          <p:cNvSpPr txBox="1"/>
          <p:nvPr>
            <p:ph idx="1" type="body"/>
          </p:nvPr>
        </p:nvSpPr>
        <p:spPr>
          <a:xfrm>
            <a:off x="311700" y="1578425"/>
            <a:ext cx="3999900" cy="3227100"/>
          </a:xfrm>
          <a:prstGeom prst="rect">
            <a:avLst/>
          </a:prstGeom>
        </p:spPr>
        <p:txBody>
          <a:bodyPr anchorCtr="0" anchor="t" bIns="91425" lIns="91425" spcFirstLastPara="1" rIns="91425" wrap="square" tIns="91425">
            <a:normAutofit/>
          </a:bodyPr>
          <a:lstStyle>
            <a:lvl1pPr indent="-368300" lvl="0" marL="457200" rtl="0">
              <a:spcBef>
                <a:spcPts val="0"/>
              </a:spcBef>
              <a:spcAft>
                <a:spcPts val="0"/>
              </a:spcAft>
              <a:buSzPts val="2200"/>
              <a:buChar char="●"/>
              <a:defRPr sz="2200"/>
            </a:lvl1pPr>
            <a:lvl2pPr indent="-355600" lvl="1" marL="914400" rtl="0">
              <a:spcBef>
                <a:spcPts val="0"/>
              </a:spcBef>
              <a:spcAft>
                <a:spcPts val="0"/>
              </a:spcAft>
              <a:buSzPts val="2000"/>
              <a:buChar char="○"/>
              <a:defRPr sz="2000"/>
            </a:lvl2pPr>
            <a:lvl3pPr indent="-342900" lvl="2" marL="1371600" rtl="0">
              <a:spcBef>
                <a:spcPts val="0"/>
              </a:spcBef>
              <a:spcAft>
                <a:spcPts val="0"/>
              </a:spcAft>
              <a:buSzPts val="1800"/>
              <a:buChar char="○"/>
              <a:defRPr sz="18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99" name="Google Shape;99;p19"/>
          <p:cNvSpPr txBox="1"/>
          <p:nvPr>
            <p:ph idx="2" type="body"/>
          </p:nvPr>
        </p:nvSpPr>
        <p:spPr>
          <a:xfrm>
            <a:off x="4832400" y="1578425"/>
            <a:ext cx="3999900" cy="3227100"/>
          </a:xfrm>
          <a:prstGeom prst="rect">
            <a:avLst/>
          </a:prstGeom>
        </p:spPr>
        <p:txBody>
          <a:bodyPr anchorCtr="0" anchor="t" bIns="91425" lIns="91425" spcFirstLastPara="1" rIns="91425" wrap="square" tIns="91425">
            <a:normAutofit/>
          </a:bodyPr>
          <a:lstStyle>
            <a:lvl1pPr indent="-368300" lvl="0" marL="457200" rtl="0">
              <a:spcBef>
                <a:spcPts val="0"/>
              </a:spcBef>
              <a:spcAft>
                <a:spcPts val="0"/>
              </a:spcAft>
              <a:buSzPts val="2200"/>
              <a:buChar char="●"/>
              <a:defRPr sz="2200"/>
            </a:lvl1pPr>
            <a:lvl2pPr indent="-355600" lvl="1" marL="914400" rtl="0">
              <a:spcBef>
                <a:spcPts val="0"/>
              </a:spcBef>
              <a:spcAft>
                <a:spcPts val="0"/>
              </a:spcAft>
              <a:buSzPts val="2000"/>
              <a:buChar char="○"/>
              <a:defRPr sz="2000"/>
            </a:lvl2pPr>
            <a:lvl3pPr indent="-342900" lvl="2" marL="1371600" rtl="0">
              <a:spcBef>
                <a:spcPts val="0"/>
              </a:spcBef>
              <a:spcAft>
                <a:spcPts val="0"/>
              </a:spcAft>
              <a:buSzPts val="1800"/>
              <a:buChar char="○"/>
              <a:defRPr sz="18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100" name="Google Shape;100;p19"/>
          <p:cNvSpPr txBox="1"/>
          <p:nvPr>
            <p:ph idx="3" type="title"/>
          </p:nvPr>
        </p:nvSpPr>
        <p:spPr>
          <a:xfrm>
            <a:off x="355525" y="1158725"/>
            <a:ext cx="3956100" cy="3435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C41230"/>
              </a:buClr>
              <a:buSzPts val="1800"/>
              <a:buNone/>
              <a:defRPr sz="1800">
                <a:solidFill>
                  <a:srgbClr val="C4123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1" name="Google Shape;101;p19"/>
          <p:cNvSpPr txBox="1"/>
          <p:nvPr>
            <p:ph idx="4" type="title"/>
          </p:nvPr>
        </p:nvSpPr>
        <p:spPr>
          <a:xfrm>
            <a:off x="4832400" y="1158725"/>
            <a:ext cx="3956100" cy="3435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C41230"/>
              </a:buClr>
              <a:buSzPts val="1800"/>
              <a:buNone/>
              <a:defRPr sz="1800">
                <a:solidFill>
                  <a:srgbClr val="C4123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Red 1" type="titleOnly">
  <p:cSld name="TITLE_ONLY">
    <p:bg>
      <p:bgPr>
        <a:blipFill>
          <a:blip r:embed="rId2">
            <a:alphaModFix/>
          </a:blip>
          <a:stretch>
            <a:fillRect/>
          </a:stretch>
        </a:blipFill>
      </p:bgPr>
    </p:bg>
    <p:spTree>
      <p:nvGrpSpPr>
        <p:cNvPr id="102" name="Shape 102"/>
        <p:cNvGrpSpPr/>
        <p:nvPr/>
      </p:nvGrpSpPr>
      <p:grpSpPr>
        <a:xfrm>
          <a:off x="0" y="0"/>
          <a:ext cx="0" cy="0"/>
          <a:chOff x="0" y="0"/>
          <a:chExt cx="0" cy="0"/>
        </a:xfrm>
      </p:grpSpPr>
      <p:sp>
        <p:nvSpPr>
          <p:cNvPr id="103" name="Google Shape;103;p20"/>
          <p:cNvSpPr txBox="1"/>
          <p:nvPr>
            <p:ph type="title"/>
          </p:nvPr>
        </p:nvSpPr>
        <p:spPr>
          <a:xfrm>
            <a:off x="355525" y="436250"/>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000000"/>
              </a:buClr>
              <a:buSzPts val="3200"/>
              <a:buNone/>
              <a:defRPr>
                <a:solidFill>
                  <a:srgbClr val="00000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4" name="Google Shape;104;p20"/>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r">
              <a:spcBef>
                <a:spcPts val="0"/>
              </a:spcBef>
              <a:spcAft>
                <a:spcPts val="0"/>
              </a:spcAft>
              <a:buNone/>
            </a:pPr>
            <a:r>
              <a:rPr lang="en"/>
              <a:t>#</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Image">
  <p:cSld name="TITLE_1">
    <p:spTree>
      <p:nvGrpSpPr>
        <p:cNvPr id="14" name="Shape 14"/>
        <p:cNvGrpSpPr/>
        <p:nvPr/>
      </p:nvGrpSpPr>
      <p:grpSpPr>
        <a:xfrm>
          <a:off x="0" y="0"/>
          <a:ext cx="0" cy="0"/>
          <a:chOff x="0" y="0"/>
          <a:chExt cx="0" cy="0"/>
        </a:xfrm>
      </p:grpSpPr>
      <p:sp>
        <p:nvSpPr>
          <p:cNvPr id="15" name="Google Shape;15;p3"/>
          <p:cNvSpPr/>
          <p:nvPr>
            <p:ph idx="2" type="pic"/>
          </p:nvPr>
        </p:nvSpPr>
        <p:spPr>
          <a:xfrm>
            <a:off x="0" y="0"/>
            <a:ext cx="9144000" cy="5143500"/>
          </a:xfrm>
          <a:prstGeom prst="rect">
            <a:avLst/>
          </a:prstGeom>
          <a:noFill/>
          <a:ln>
            <a:noFill/>
          </a:ln>
        </p:spPr>
      </p:sp>
      <p:sp>
        <p:nvSpPr>
          <p:cNvPr id="16" name="Google Shape;16;p3"/>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Tan 1">
  <p:cSld name="TITLE_ONLY_1">
    <p:bg>
      <p:bgPr>
        <a:blipFill>
          <a:blip r:embed="rId2">
            <a:alphaModFix/>
          </a:blip>
          <a:stretch>
            <a:fillRect/>
          </a:stretch>
        </a:blipFill>
      </p:bgPr>
    </p:bg>
    <p:spTree>
      <p:nvGrpSpPr>
        <p:cNvPr id="105" name="Shape 105"/>
        <p:cNvGrpSpPr/>
        <p:nvPr/>
      </p:nvGrpSpPr>
      <p:grpSpPr>
        <a:xfrm>
          <a:off x="0" y="0"/>
          <a:ext cx="0" cy="0"/>
          <a:chOff x="0" y="0"/>
          <a:chExt cx="0" cy="0"/>
        </a:xfrm>
      </p:grpSpPr>
      <p:sp>
        <p:nvSpPr>
          <p:cNvPr id="106" name="Google Shape;106;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07" name="Google Shape;107;p21"/>
          <p:cNvSpPr txBox="1"/>
          <p:nvPr>
            <p:ph type="title"/>
          </p:nvPr>
        </p:nvSpPr>
        <p:spPr>
          <a:xfrm>
            <a:off x="355525" y="436250"/>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000000"/>
              </a:buClr>
              <a:buSzPts val="3200"/>
              <a:buNone/>
              <a:defRPr>
                <a:solidFill>
                  <a:srgbClr val="00000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8" name="Google Shape;108;p21"/>
          <p:cNvSpPr txBox="1"/>
          <p:nvPr>
            <p:ph idx="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r">
              <a:spcBef>
                <a:spcPts val="0"/>
              </a:spcBef>
              <a:spcAft>
                <a:spcPts val="0"/>
              </a:spcAft>
              <a:buNone/>
            </a:pPr>
            <a:r>
              <a:rPr lang="en"/>
              <a:t>#</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Red 2">
  <p:cSld name="TITLE_ONLY_1_1">
    <p:bg>
      <p:bgPr>
        <a:blipFill>
          <a:blip r:embed="rId2">
            <a:alphaModFix/>
          </a:blip>
          <a:stretch>
            <a:fillRect/>
          </a:stretch>
        </a:blipFill>
      </p:bgPr>
    </p:bg>
    <p:spTree>
      <p:nvGrpSpPr>
        <p:cNvPr id="109" name="Shape 109"/>
        <p:cNvGrpSpPr/>
        <p:nvPr/>
      </p:nvGrpSpPr>
      <p:grpSpPr>
        <a:xfrm>
          <a:off x="0" y="0"/>
          <a:ext cx="0" cy="0"/>
          <a:chOff x="0" y="0"/>
          <a:chExt cx="0" cy="0"/>
        </a:xfrm>
      </p:grpSpPr>
      <p:sp>
        <p:nvSpPr>
          <p:cNvPr id="110" name="Google Shape;110;p22"/>
          <p:cNvSpPr txBox="1"/>
          <p:nvPr>
            <p:ph type="title"/>
          </p:nvPr>
        </p:nvSpPr>
        <p:spPr>
          <a:xfrm>
            <a:off x="355525" y="436250"/>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000000"/>
              </a:buClr>
              <a:buSzPts val="3200"/>
              <a:buNone/>
              <a:defRPr>
                <a:solidFill>
                  <a:srgbClr val="00000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1" name="Google Shape;111;p22"/>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r>
              <a:rPr lang="en"/>
              <a:t>#</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Tan 2">
  <p:cSld name="TITLE_ONLY_1_1_1">
    <p:bg>
      <p:bgPr>
        <a:blipFill>
          <a:blip r:embed="rId2">
            <a:alphaModFix/>
          </a:blip>
          <a:stretch>
            <a:fillRect/>
          </a:stretch>
        </a:blipFill>
      </p:bgPr>
    </p:bg>
    <p:spTree>
      <p:nvGrpSpPr>
        <p:cNvPr id="112" name="Shape 112"/>
        <p:cNvGrpSpPr/>
        <p:nvPr/>
      </p:nvGrpSpPr>
      <p:grpSpPr>
        <a:xfrm>
          <a:off x="0" y="0"/>
          <a:ext cx="0" cy="0"/>
          <a:chOff x="0" y="0"/>
          <a:chExt cx="0" cy="0"/>
        </a:xfrm>
      </p:grpSpPr>
      <p:sp>
        <p:nvSpPr>
          <p:cNvPr id="113" name="Google Shape;113;p23"/>
          <p:cNvSpPr txBox="1"/>
          <p:nvPr>
            <p:ph type="title"/>
          </p:nvPr>
        </p:nvSpPr>
        <p:spPr>
          <a:xfrm>
            <a:off x="355525" y="436250"/>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000000"/>
              </a:buClr>
              <a:buSzPts val="3200"/>
              <a:buNone/>
              <a:defRPr>
                <a:solidFill>
                  <a:srgbClr val="00000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4" name="Google Shape;114;p23"/>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r">
              <a:spcBef>
                <a:spcPts val="0"/>
              </a:spcBef>
              <a:spcAft>
                <a:spcPts val="0"/>
              </a:spcAft>
              <a:buNone/>
            </a:pPr>
            <a:r>
              <a:rPr lang="en"/>
              <a:t>#</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Red 2 1">
  <p:cSld name="TITLE_ONLY_1_1_2">
    <p:bg>
      <p:bgPr>
        <a:blipFill>
          <a:blip r:embed="rId2">
            <a:alphaModFix/>
          </a:blip>
          <a:stretch>
            <a:fillRect/>
          </a:stretch>
        </a:blipFill>
      </p:bgPr>
    </p:bg>
    <p:spTree>
      <p:nvGrpSpPr>
        <p:cNvPr id="115" name="Shape 115"/>
        <p:cNvGrpSpPr/>
        <p:nvPr/>
      </p:nvGrpSpPr>
      <p:grpSpPr>
        <a:xfrm>
          <a:off x="0" y="0"/>
          <a:ext cx="0" cy="0"/>
          <a:chOff x="0" y="0"/>
          <a:chExt cx="0" cy="0"/>
        </a:xfrm>
      </p:grpSpPr>
      <p:sp>
        <p:nvSpPr>
          <p:cNvPr id="116" name="Google Shape;116;p24"/>
          <p:cNvSpPr txBox="1"/>
          <p:nvPr>
            <p:ph type="title"/>
          </p:nvPr>
        </p:nvSpPr>
        <p:spPr>
          <a:xfrm>
            <a:off x="355525" y="436250"/>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000000"/>
              </a:buClr>
              <a:buSzPts val="3200"/>
              <a:buNone/>
              <a:defRPr>
                <a:solidFill>
                  <a:srgbClr val="00000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7" name="Google Shape;117;p24"/>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r>
              <a:rPr lang="en"/>
              <a:t>#</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Tan 2 1">
  <p:cSld name="TITLE_ONLY_1_1_1_1">
    <p:bg>
      <p:bgPr>
        <a:blipFill>
          <a:blip r:embed="rId2">
            <a:alphaModFix/>
          </a:blip>
          <a:stretch>
            <a:fillRect/>
          </a:stretch>
        </a:blipFill>
      </p:bgPr>
    </p:bg>
    <p:spTree>
      <p:nvGrpSpPr>
        <p:cNvPr id="118" name="Shape 118"/>
        <p:cNvGrpSpPr/>
        <p:nvPr/>
      </p:nvGrpSpPr>
      <p:grpSpPr>
        <a:xfrm>
          <a:off x="0" y="0"/>
          <a:ext cx="0" cy="0"/>
          <a:chOff x="0" y="0"/>
          <a:chExt cx="0" cy="0"/>
        </a:xfrm>
      </p:grpSpPr>
      <p:sp>
        <p:nvSpPr>
          <p:cNvPr id="119" name="Google Shape;119;p25"/>
          <p:cNvSpPr txBox="1"/>
          <p:nvPr>
            <p:ph type="title"/>
          </p:nvPr>
        </p:nvSpPr>
        <p:spPr>
          <a:xfrm>
            <a:off x="355525" y="436250"/>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000000"/>
              </a:buClr>
              <a:buSzPts val="3200"/>
              <a:buNone/>
              <a:defRPr>
                <a:solidFill>
                  <a:srgbClr val="00000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0" name="Google Shape;120;p25"/>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r">
              <a:spcBef>
                <a:spcPts val="0"/>
              </a:spcBef>
              <a:spcAft>
                <a:spcPts val="0"/>
              </a:spcAft>
              <a:buNone/>
            </a:pPr>
            <a:r>
              <a:rPr lang="en"/>
              <a:t>#</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rge type 1">
  <p:cSld name="ONE_COLUMN_TEXT">
    <p:spTree>
      <p:nvGrpSpPr>
        <p:cNvPr id="121" name="Shape 121"/>
        <p:cNvGrpSpPr/>
        <p:nvPr/>
      </p:nvGrpSpPr>
      <p:grpSpPr>
        <a:xfrm>
          <a:off x="0" y="0"/>
          <a:ext cx="0" cy="0"/>
          <a:chOff x="0" y="0"/>
          <a:chExt cx="0" cy="0"/>
        </a:xfrm>
      </p:grpSpPr>
      <p:sp>
        <p:nvSpPr>
          <p:cNvPr id="122" name="Google Shape;122;p26"/>
          <p:cNvSpPr/>
          <p:nvPr/>
        </p:nvSpPr>
        <p:spPr>
          <a:xfrm>
            <a:off x="4572000" y="-125"/>
            <a:ext cx="4572000" cy="5143500"/>
          </a:xfrm>
          <a:prstGeom prst="rect">
            <a:avLst/>
          </a:prstGeom>
          <a:solidFill>
            <a:srgbClr val="C412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6"/>
          <p:cNvSpPr txBox="1"/>
          <p:nvPr>
            <p:ph type="title"/>
          </p:nvPr>
        </p:nvSpPr>
        <p:spPr>
          <a:xfrm>
            <a:off x="265500" y="1996850"/>
            <a:ext cx="37128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000"/>
              <a:buNone/>
              <a:defRPr sz="4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24" name="Google Shape;124;p26"/>
          <p:cNvSpPr txBox="1"/>
          <p:nvPr>
            <p:ph idx="1" type="subTitle"/>
          </p:nvPr>
        </p:nvSpPr>
        <p:spPr>
          <a:xfrm>
            <a:off x="4926800" y="641200"/>
            <a:ext cx="39057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FFFFFF"/>
              </a:buClr>
              <a:buSzPts val="2100"/>
              <a:buNone/>
              <a:defRPr sz="2100">
                <a:solidFill>
                  <a:srgbClr val="FFFFFF"/>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25" name="Google Shape;125;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rge type 2">
  <p:cSld name="MAIN_POINT">
    <p:spTree>
      <p:nvGrpSpPr>
        <p:cNvPr id="126" name="Shape 126"/>
        <p:cNvGrpSpPr/>
        <p:nvPr/>
      </p:nvGrpSpPr>
      <p:grpSpPr>
        <a:xfrm>
          <a:off x="0" y="0"/>
          <a:ext cx="0" cy="0"/>
          <a:chOff x="0" y="0"/>
          <a:chExt cx="0" cy="0"/>
        </a:xfrm>
      </p:grpSpPr>
      <p:sp>
        <p:nvSpPr>
          <p:cNvPr id="127" name="Google Shape;127;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8" name="Google Shape;128;p27"/>
          <p:cNvSpPr/>
          <p:nvPr/>
        </p:nvSpPr>
        <p:spPr>
          <a:xfrm>
            <a:off x="4572000" y="-125"/>
            <a:ext cx="4572000" cy="5143500"/>
          </a:xfrm>
          <a:prstGeom prst="rect">
            <a:avLst/>
          </a:prstGeom>
          <a:solidFill>
            <a:srgbClr val="EDE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7"/>
          <p:cNvSpPr txBox="1"/>
          <p:nvPr>
            <p:ph type="title"/>
          </p:nvPr>
        </p:nvSpPr>
        <p:spPr>
          <a:xfrm>
            <a:off x="265500" y="1996850"/>
            <a:ext cx="37128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000"/>
              <a:buNone/>
              <a:defRPr sz="4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30" name="Google Shape;130;p27"/>
          <p:cNvSpPr txBox="1"/>
          <p:nvPr>
            <p:ph idx="1" type="subTitle"/>
          </p:nvPr>
        </p:nvSpPr>
        <p:spPr>
          <a:xfrm>
            <a:off x="4926800" y="641200"/>
            <a:ext cx="39057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chemeClr val="dk1"/>
              </a:buClr>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31" name="Google Shape;131;p27"/>
          <p:cNvSpPr txBox="1"/>
          <p:nvPr>
            <p:ph idx="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rgbClr val="000000"/>
                </a:solidFill>
              </a:defRPr>
            </a:lvl1pPr>
            <a:lvl2pPr lvl="1" rtl="0">
              <a:buNone/>
              <a:defRPr>
                <a:solidFill>
                  <a:srgbClr val="000000"/>
                </a:solidFill>
              </a:defRPr>
            </a:lvl2pPr>
            <a:lvl3pPr lvl="2" rtl="0">
              <a:buNone/>
              <a:defRPr>
                <a:solidFill>
                  <a:srgbClr val="000000"/>
                </a:solidFill>
              </a:defRPr>
            </a:lvl3pPr>
            <a:lvl4pPr lvl="3" rtl="0">
              <a:buNone/>
              <a:defRPr>
                <a:solidFill>
                  <a:srgbClr val="000000"/>
                </a:solidFill>
              </a:defRPr>
            </a:lvl4pPr>
            <a:lvl5pPr lvl="4" rtl="0">
              <a:buNone/>
              <a:defRPr>
                <a:solidFill>
                  <a:srgbClr val="000000"/>
                </a:solidFill>
              </a:defRPr>
            </a:lvl5pPr>
            <a:lvl6pPr lvl="5" rtl="0">
              <a:buNone/>
              <a:defRPr>
                <a:solidFill>
                  <a:srgbClr val="000000"/>
                </a:solidFill>
              </a:defRPr>
            </a:lvl6pPr>
            <a:lvl7pPr lvl="6" rtl="0">
              <a:buNone/>
              <a:defRPr>
                <a:solidFill>
                  <a:srgbClr val="000000"/>
                </a:solidFill>
              </a:defRPr>
            </a:lvl7pPr>
            <a:lvl8pPr lvl="7" rtl="0">
              <a:buNone/>
              <a:defRPr>
                <a:solidFill>
                  <a:srgbClr val="000000"/>
                </a:solidFill>
              </a:defRPr>
            </a:lvl8pPr>
            <a:lvl9pPr lvl="8" rtl="0">
              <a:buNone/>
              <a:defRPr>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SECTION_TITLE_AND_DESCRIPTION">
    <p:spTree>
      <p:nvGrpSpPr>
        <p:cNvPr id="132" name="Shape 132"/>
        <p:cNvGrpSpPr/>
        <p:nvPr/>
      </p:nvGrpSpPr>
      <p:grpSpPr>
        <a:xfrm>
          <a:off x="0" y="0"/>
          <a:ext cx="0" cy="0"/>
          <a:chOff x="0" y="0"/>
          <a:chExt cx="0" cy="0"/>
        </a:xfrm>
      </p:grpSpPr>
      <p:sp>
        <p:nvSpPr>
          <p:cNvPr id="133" name="Google Shape;133;p28"/>
          <p:cNvSpPr txBox="1"/>
          <p:nvPr>
            <p:ph type="title"/>
          </p:nvPr>
        </p:nvSpPr>
        <p:spPr>
          <a:xfrm>
            <a:off x="490250" y="723398"/>
            <a:ext cx="6367800" cy="3150300"/>
          </a:xfrm>
          <a:prstGeom prst="rect">
            <a:avLst/>
          </a:prstGeom>
        </p:spPr>
        <p:txBody>
          <a:bodyPr anchorCtr="0" anchor="b"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4" name="Google Shape;134;p28"/>
          <p:cNvSpPr txBox="1"/>
          <p:nvPr>
            <p:ph idx="2" type="title"/>
          </p:nvPr>
        </p:nvSpPr>
        <p:spPr>
          <a:xfrm>
            <a:off x="490250" y="3939423"/>
            <a:ext cx="3956100" cy="3435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C41230"/>
              </a:buClr>
              <a:buSzPts val="1800"/>
              <a:buNone/>
              <a:defRPr sz="1800">
                <a:solidFill>
                  <a:srgbClr val="C4123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5" name="Google Shape;135;p28"/>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r">
              <a:spcBef>
                <a:spcPts val="0"/>
              </a:spcBef>
              <a:spcAft>
                <a:spcPts val="0"/>
              </a:spcAft>
              <a:buNone/>
            </a:pPr>
            <a:r>
              <a:rPr lang="en"/>
              <a:t>#</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APTION_ONLY">
    <p:spTree>
      <p:nvGrpSpPr>
        <p:cNvPr id="136" name="Shape 136"/>
        <p:cNvGrpSpPr/>
        <p:nvPr/>
      </p:nvGrpSpPr>
      <p:grpSpPr>
        <a:xfrm>
          <a:off x="0" y="0"/>
          <a:ext cx="0" cy="0"/>
          <a:chOff x="0" y="0"/>
          <a:chExt cx="0" cy="0"/>
        </a:xfrm>
      </p:grpSpPr>
      <p:sp>
        <p:nvSpPr>
          <p:cNvPr id="137" name="Google Shape;137;p29"/>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r">
              <a:spcBef>
                <a:spcPts val="0"/>
              </a:spcBef>
              <a:spcAft>
                <a:spcPts val="0"/>
              </a:spcAft>
              <a:buNone/>
            </a:pPr>
            <a:r>
              <a:rPr lang="en"/>
              <a:t>#</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 Red" type="secHead">
  <p:cSld name="SECTION_HEADER">
    <p:spTree>
      <p:nvGrpSpPr>
        <p:cNvPr id="17" name="Shape 17"/>
        <p:cNvGrpSpPr/>
        <p:nvPr/>
      </p:nvGrpSpPr>
      <p:grpSpPr>
        <a:xfrm>
          <a:off x="0" y="0"/>
          <a:ext cx="0" cy="0"/>
          <a:chOff x="0" y="0"/>
          <a:chExt cx="0" cy="0"/>
        </a:xfrm>
      </p:grpSpPr>
      <p:pic>
        <p:nvPicPr>
          <p:cNvPr id="18" name="Google Shape;18;p4"/>
          <p:cNvPicPr preferRelativeResize="0"/>
          <p:nvPr/>
        </p:nvPicPr>
        <p:blipFill rotWithShape="1">
          <a:blip r:embed="rId2">
            <a:alphaModFix/>
          </a:blip>
          <a:srcRect b="0" l="0" r="0" t="0"/>
          <a:stretch/>
        </p:blipFill>
        <p:spPr>
          <a:xfrm>
            <a:off x="0" y="-4"/>
            <a:ext cx="9144003" cy="5143519"/>
          </a:xfrm>
          <a:prstGeom prst="rect">
            <a:avLst/>
          </a:prstGeom>
          <a:noFill/>
          <a:ln>
            <a:noFill/>
          </a:ln>
        </p:spPr>
      </p:pic>
      <p:sp>
        <p:nvSpPr>
          <p:cNvPr id="19" name="Google Shape;19;p4"/>
          <p:cNvSpPr txBox="1"/>
          <p:nvPr>
            <p:ph type="ctrTitle"/>
          </p:nvPr>
        </p:nvSpPr>
        <p:spPr>
          <a:xfrm>
            <a:off x="525350" y="931937"/>
            <a:ext cx="7956900" cy="18324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lt1"/>
              </a:buClr>
              <a:buSzPts val="4500"/>
              <a:buNone/>
              <a:defRPr sz="4500">
                <a:solidFill>
                  <a:schemeClr val="l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0" name="Google Shape;20;p4"/>
          <p:cNvSpPr txBox="1"/>
          <p:nvPr>
            <p:ph idx="1" type="subTitle"/>
          </p:nvPr>
        </p:nvSpPr>
        <p:spPr>
          <a:xfrm>
            <a:off x="525350" y="2764327"/>
            <a:ext cx="8244900" cy="420900"/>
          </a:xfrm>
          <a:prstGeom prst="rect">
            <a:avLst/>
          </a:prstGeom>
        </p:spPr>
        <p:txBody>
          <a:bodyPr anchorCtr="0" anchor="b" bIns="91425" lIns="91425" spcFirstLastPara="1" rIns="91425" wrap="square" tIns="91425">
            <a:normAutofit/>
          </a:bodyPr>
          <a:lstStyle>
            <a:lvl1pPr lvl="0" rtl="0">
              <a:lnSpc>
                <a:spcPct val="100000"/>
              </a:lnSpc>
              <a:spcBef>
                <a:spcPts val="0"/>
              </a:spcBef>
              <a:spcAft>
                <a:spcPts val="0"/>
              </a:spcAft>
              <a:buClr>
                <a:schemeClr val="lt1"/>
              </a:buClr>
              <a:buSzPts val="2200"/>
              <a:buNone/>
              <a:defRPr sz="2200">
                <a:solidFill>
                  <a:schemeClr val="lt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pic>
        <p:nvPicPr>
          <p:cNvPr id="21" name="Google Shape;21;p4"/>
          <p:cNvPicPr preferRelativeResize="0"/>
          <p:nvPr/>
        </p:nvPicPr>
        <p:blipFill rotWithShape="1">
          <a:blip r:embed="rId3">
            <a:alphaModFix/>
          </a:blip>
          <a:srcRect b="0" l="0" r="0" t="0"/>
          <a:stretch/>
        </p:blipFill>
        <p:spPr>
          <a:xfrm>
            <a:off x="5403125" y="3913700"/>
            <a:ext cx="3269923" cy="988150"/>
          </a:xfrm>
          <a:prstGeom prst="rect">
            <a:avLst/>
          </a:prstGeom>
          <a:noFill/>
          <a:ln>
            <a:noFill/>
          </a:ln>
        </p:spPr>
      </p:pic>
      <p:sp>
        <p:nvSpPr>
          <p:cNvPr id="22" name="Google Shape;22;p4"/>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 Tan">
  <p:cSld name="SECTION_HEADER_1">
    <p:spTree>
      <p:nvGrpSpPr>
        <p:cNvPr id="23" name="Shape 23"/>
        <p:cNvGrpSpPr/>
        <p:nvPr/>
      </p:nvGrpSpPr>
      <p:grpSpPr>
        <a:xfrm>
          <a:off x="0" y="0"/>
          <a:ext cx="0" cy="0"/>
          <a:chOff x="0" y="0"/>
          <a:chExt cx="0" cy="0"/>
        </a:xfrm>
      </p:grpSpPr>
      <p:pic>
        <p:nvPicPr>
          <p:cNvPr id="24" name="Google Shape;24;p5"/>
          <p:cNvPicPr preferRelativeResize="0"/>
          <p:nvPr/>
        </p:nvPicPr>
        <p:blipFill rotWithShape="1">
          <a:blip r:embed="rId2">
            <a:alphaModFix/>
          </a:blip>
          <a:srcRect b="0" l="0" r="0" t="0"/>
          <a:stretch/>
        </p:blipFill>
        <p:spPr>
          <a:xfrm>
            <a:off x="0" y="-25"/>
            <a:ext cx="9144003" cy="5143553"/>
          </a:xfrm>
          <a:prstGeom prst="rect">
            <a:avLst/>
          </a:prstGeom>
          <a:noFill/>
          <a:ln>
            <a:noFill/>
          </a:ln>
        </p:spPr>
      </p:pic>
      <p:sp>
        <p:nvSpPr>
          <p:cNvPr id="25" name="Google Shape;25;p5"/>
          <p:cNvSpPr txBox="1"/>
          <p:nvPr>
            <p:ph type="ctrTitle"/>
          </p:nvPr>
        </p:nvSpPr>
        <p:spPr>
          <a:xfrm>
            <a:off x="525350" y="931937"/>
            <a:ext cx="7956900" cy="18324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4500"/>
              <a:buNone/>
              <a:defRPr sz="4500">
                <a:solidFill>
                  <a:srgbClr val="000000"/>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6" name="Google Shape;26;p5"/>
          <p:cNvSpPr txBox="1"/>
          <p:nvPr>
            <p:ph idx="1" type="subTitle"/>
          </p:nvPr>
        </p:nvSpPr>
        <p:spPr>
          <a:xfrm>
            <a:off x="525350" y="2664112"/>
            <a:ext cx="8244900" cy="521100"/>
          </a:xfrm>
          <a:prstGeom prst="rect">
            <a:avLst/>
          </a:prstGeom>
        </p:spPr>
        <p:txBody>
          <a:bodyPr anchorCtr="0" anchor="b" bIns="91425" lIns="91425" spcFirstLastPara="1" rIns="91425" wrap="square" tIns="91425">
            <a:normAutofit/>
          </a:bodyPr>
          <a:lstStyle>
            <a:lvl1pPr lvl="0" rtl="0">
              <a:lnSpc>
                <a:spcPct val="100000"/>
              </a:lnSpc>
              <a:spcBef>
                <a:spcPts val="0"/>
              </a:spcBef>
              <a:spcAft>
                <a:spcPts val="0"/>
              </a:spcAft>
              <a:buClr>
                <a:srgbClr val="000000"/>
              </a:buClr>
              <a:buSzPts val="2200"/>
              <a:buNone/>
              <a:defRPr sz="2200">
                <a:solidFill>
                  <a:srgbClr val="000000"/>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pic>
        <p:nvPicPr>
          <p:cNvPr id="27" name="Google Shape;27;p5"/>
          <p:cNvPicPr preferRelativeResize="0"/>
          <p:nvPr/>
        </p:nvPicPr>
        <p:blipFill rotWithShape="1">
          <a:blip r:embed="rId3">
            <a:alphaModFix/>
          </a:blip>
          <a:srcRect b="0" l="0" r="0" t="0"/>
          <a:stretch/>
        </p:blipFill>
        <p:spPr>
          <a:xfrm>
            <a:off x="5403125" y="3913700"/>
            <a:ext cx="3269923" cy="988150"/>
          </a:xfrm>
          <a:prstGeom prst="rect">
            <a:avLst/>
          </a:prstGeom>
          <a:noFill/>
          <a:ln>
            <a:noFill/>
          </a:ln>
        </p:spPr>
      </p:pic>
      <p:sp>
        <p:nvSpPr>
          <p:cNvPr id="28" name="Google Shape;28;p5"/>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 Red 1">
  <p:cSld name="SECTION_HEADER_2">
    <p:spTree>
      <p:nvGrpSpPr>
        <p:cNvPr id="29" name="Shape 29"/>
        <p:cNvGrpSpPr/>
        <p:nvPr/>
      </p:nvGrpSpPr>
      <p:grpSpPr>
        <a:xfrm>
          <a:off x="0" y="0"/>
          <a:ext cx="0" cy="0"/>
          <a:chOff x="0" y="0"/>
          <a:chExt cx="0" cy="0"/>
        </a:xfrm>
      </p:grpSpPr>
      <p:sp>
        <p:nvSpPr>
          <p:cNvPr id="30" name="Google Shape;30;p6"/>
          <p:cNvSpPr/>
          <p:nvPr>
            <p:ph idx="2" type="pic"/>
          </p:nvPr>
        </p:nvSpPr>
        <p:spPr>
          <a:xfrm>
            <a:off x="5519000" y="-38800"/>
            <a:ext cx="3679200" cy="5231700"/>
          </a:xfrm>
          <a:prstGeom prst="rect">
            <a:avLst/>
          </a:prstGeom>
          <a:noFill/>
          <a:ln>
            <a:noFill/>
          </a:ln>
        </p:spPr>
      </p:sp>
      <p:sp>
        <p:nvSpPr>
          <p:cNvPr id="31" name="Google Shape;31;p6"/>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 Red 1 1">
  <p:cSld name="SECTION_HEADER_2_1">
    <p:spTree>
      <p:nvGrpSpPr>
        <p:cNvPr id="32" name="Shape 32"/>
        <p:cNvGrpSpPr/>
        <p:nvPr/>
      </p:nvGrpSpPr>
      <p:grpSpPr>
        <a:xfrm>
          <a:off x="0" y="0"/>
          <a:ext cx="0" cy="0"/>
          <a:chOff x="0" y="0"/>
          <a:chExt cx="0" cy="0"/>
        </a:xfrm>
      </p:grpSpPr>
      <p:sp>
        <p:nvSpPr>
          <p:cNvPr id="33" name="Google Shape;33;p7"/>
          <p:cNvSpPr/>
          <p:nvPr>
            <p:ph idx="2" type="pic"/>
          </p:nvPr>
        </p:nvSpPr>
        <p:spPr>
          <a:xfrm>
            <a:off x="-23275" y="-23275"/>
            <a:ext cx="9198300" cy="3617100"/>
          </a:xfrm>
          <a:prstGeom prst="rect">
            <a:avLst/>
          </a:prstGeom>
          <a:noFill/>
          <a:ln>
            <a:noFill/>
          </a:ln>
        </p:spPr>
      </p:sp>
      <p:sp>
        <p:nvSpPr>
          <p:cNvPr id="34" name="Google Shape;34;p7"/>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Red 1" type="tx">
  <p:cSld name="TITLE_AND_BODY">
    <p:bg>
      <p:bgPr>
        <a:blipFill>
          <a:blip r:embed="rId2">
            <a:alphaModFix/>
          </a:blip>
          <a:stretch>
            <a:fillRect/>
          </a:stretch>
        </a:blip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355525" y="436250"/>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7" name="Google Shape;37;p8"/>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r">
              <a:spcBef>
                <a:spcPts val="0"/>
              </a:spcBef>
              <a:spcAft>
                <a:spcPts val="0"/>
              </a:spcAft>
              <a:buNone/>
            </a:pPr>
            <a:r>
              <a:rPr lang="en"/>
              <a:t>#</a:t>
            </a:r>
            <a:endParaRPr/>
          </a:p>
        </p:txBody>
      </p:sp>
      <p:sp>
        <p:nvSpPr>
          <p:cNvPr id="38" name="Google Shape;38;p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68300" lvl="0" marL="457200" rtl="0">
              <a:spcBef>
                <a:spcPts val="0"/>
              </a:spcBef>
              <a:spcAft>
                <a:spcPts val="0"/>
              </a:spcAft>
              <a:buSzPts val="2200"/>
              <a:buChar char="●"/>
              <a:defRPr sz="2200"/>
            </a:lvl1pPr>
            <a:lvl2pPr indent="-355600" lvl="1" marL="914400" rtl="0">
              <a:spcBef>
                <a:spcPts val="0"/>
              </a:spcBef>
              <a:spcAft>
                <a:spcPts val="0"/>
              </a:spcAft>
              <a:buSzPts val="2000"/>
              <a:buChar char="○"/>
              <a:defRPr sz="2000"/>
            </a:lvl2pPr>
            <a:lvl3pPr indent="-342900" lvl="2" marL="1371600" rtl="0">
              <a:spcBef>
                <a:spcPts val="0"/>
              </a:spcBef>
              <a:spcAft>
                <a:spcPts val="0"/>
              </a:spcAft>
              <a:buSzPts val="1800"/>
              <a:buChar char="○"/>
              <a:defRPr sz="18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Tan 1">
  <p:cSld name="TITLE_AND_BODY_2">
    <p:bg>
      <p:bgPr>
        <a:blipFill>
          <a:blip r:embed="rId2">
            <a:alphaModFix/>
          </a:blip>
          <a:stretch>
            <a:fillRect/>
          </a:stretch>
        </a:blipFill>
      </p:bgPr>
    </p:bg>
    <p:spTree>
      <p:nvGrpSpPr>
        <p:cNvPr id="39" name="Shape 39"/>
        <p:cNvGrpSpPr/>
        <p:nvPr/>
      </p:nvGrpSpPr>
      <p:grpSpPr>
        <a:xfrm>
          <a:off x="0" y="0"/>
          <a:ext cx="0" cy="0"/>
          <a:chOff x="0" y="0"/>
          <a:chExt cx="0" cy="0"/>
        </a:xfrm>
      </p:grpSpPr>
      <p:sp>
        <p:nvSpPr>
          <p:cNvPr id="40" name="Google Shape;40;p9"/>
          <p:cNvSpPr txBox="1"/>
          <p:nvPr>
            <p:ph type="title"/>
          </p:nvPr>
        </p:nvSpPr>
        <p:spPr>
          <a:xfrm>
            <a:off x="355525" y="436250"/>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1" name="Google Shape;41;p9"/>
          <p:cNvSpPr txBox="1"/>
          <p:nvPr>
            <p:ph idx="12" type="sldNum"/>
          </p:nvPr>
        </p:nvSpPr>
        <p:spPr>
          <a:xfrm>
            <a:off x="8472458" y="47394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42" name="Google Shape;42;p9"/>
          <p:cNvSpPr txBox="1"/>
          <p:nvPr>
            <p:ph idx="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r">
              <a:spcBef>
                <a:spcPts val="0"/>
              </a:spcBef>
              <a:spcAft>
                <a:spcPts val="0"/>
              </a:spcAft>
              <a:buNone/>
            </a:pPr>
            <a:r>
              <a:rPr lang="en"/>
              <a:t>#</a:t>
            </a:r>
            <a:endParaRPr/>
          </a:p>
        </p:txBody>
      </p:sp>
      <p:sp>
        <p:nvSpPr>
          <p:cNvPr id="43" name="Google Shape;43;p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68300" lvl="0" marL="457200" rtl="0">
              <a:spcBef>
                <a:spcPts val="0"/>
              </a:spcBef>
              <a:spcAft>
                <a:spcPts val="0"/>
              </a:spcAft>
              <a:buSzPts val="2200"/>
              <a:buChar char="●"/>
              <a:defRPr sz="2200"/>
            </a:lvl1pPr>
            <a:lvl2pPr indent="-355600" lvl="1" marL="914400" rtl="0">
              <a:spcBef>
                <a:spcPts val="0"/>
              </a:spcBef>
              <a:spcAft>
                <a:spcPts val="0"/>
              </a:spcAft>
              <a:buSzPts val="2000"/>
              <a:buChar char="○"/>
              <a:defRPr sz="2000"/>
            </a:lvl2pPr>
            <a:lvl3pPr indent="-342900" lvl="2" marL="1371600" rtl="0">
              <a:spcBef>
                <a:spcPts val="0"/>
              </a:spcBef>
              <a:spcAft>
                <a:spcPts val="0"/>
              </a:spcAft>
              <a:buSzPts val="1800"/>
              <a:buChar char="○"/>
              <a:defRPr sz="18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Red 2">
  <p:cSld name="TITLE_AND_BODY_1">
    <p:bg>
      <p:bgPr>
        <a:blipFill>
          <a:blip r:embed="rId2">
            <a:alphaModFix/>
          </a:blip>
          <a:stretch>
            <a:fillRect/>
          </a:stretch>
        </a:blipFill>
      </p:bgPr>
    </p:bg>
    <p:spTree>
      <p:nvGrpSpPr>
        <p:cNvPr id="44" name="Shape 44"/>
        <p:cNvGrpSpPr/>
        <p:nvPr/>
      </p:nvGrpSpPr>
      <p:grpSpPr>
        <a:xfrm>
          <a:off x="0" y="0"/>
          <a:ext cx="0" cy="0"/>
          <a:chOff x="0" y="0"/>
          <a:chExt cx="0" cy="0"/>
        </a:xfrm>
      </p:grpSpPr>
      <p:sp>
        <p:nvSpPr>
          <p:cNvPr id="45" name="Google Shape;45;p10"/>
          <p:cNvSpPr txBox="1"/>
          <p:nvPr>
            <p:ph type="title"/>
          </p:nvPr>
        </p:nvSpPr>
        <p:spPr>
          <a:xfrm>
            <a:off x="355525" y="436250"/>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000000"/>
              </a:buClr>
              <a:buSzPts val="3200"/>
              <a:buNone/>
              <a:defRPr>
                <a:solidFill>
                  <a:srgbClr val="00000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6" name="Google Shape;46;p1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68300" lvl="0" marL="457200" rtl="0">
              <a:spcBef>
                <a:spcPts val="0"/>
              </a:spcBef>
              <a:spcAft>
                <a:spcPts val="0"/>
              </a:spcAft>
              <a:buSzPts val="2200"/>
              <a:buChar char="●"/>
              <a:defRPr sz="2200"/>
            </a:lvl1pPr>
            <a:lvl2pPr indent="-355600" lvl="1" marL="914400" rtl="0">
              <a:spcBef>
                <a:spcPts val="0"/>
              </a:spcBef>
              <a:spcAft>
                <a:spcPts val="0"/>
              </a:spcAft>
              <a:buSzPts val="2000"/>
              <a:buChar char="○"/>
              <a:defRPr sz="2000"/>
            </a:lvl2pPr>
            <a:lvl3pPr indent="-342900" lvl="2" marL="1371600" rtl="0">
              <a:spcBef>
                <a:spcPts val="0"/>
              </a:spcBef>
              <a:spcAft>
                <a:spcPts val="0"/>
              </a:spcAft>
              <a:buSzPts val="1800"/>
              <a:buChar char="○"/>
              <a:defRPr sz="18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47" name="Google Shape;47;p10"/>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r>
              <a:rPr lang="en"/>
              <a:t>#</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55525" y="436250"/>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200"/>
              <a:buNone/>
              <a:defRPr b="1" sz="32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rgbClr val="C41230"/>
              </a:buClr>
              <a:buSzPts val="1800"/>
              <a:buChar char="●"/>
              <a:defRPr sz="1800">
                <a:solidFill>
                  <a:schemeClr val="dk1"/>
                </a:solidFill>
              </a:defRPr>
            </a:lvl1pPr>
            <a:lvl2pPr indent="-317500" lvl="1" marL="914400">
              <a:lnSpc>
                <a:spcPct val="115000"/>
              </a:lnSpc>
              <a:spcBef>
                <a:spcPts val="0"/>
              </a:spcBef>
              <a:spcAft>
                <a:spcPts val="0"/>
              </a:spcAft>
              <a:buClr>
                <a:srgbClr val="C41230"/>
              </a:buClr>
              <a:buSzPts val="1400"/>
              <a:buChar char="○"/>
              <a:defRPr>
                <a:solidFill>
                  <a:schemeClr val="dk1"/>
                </a:solidFill>
              </a:defRPr>
            </a:lvl2pPr>
            <a:lvl3pPr indent="-317500" lvl="2" marL="1371600">
              <a:lnSpc>
                <a:spcPct val="115000"/>
              </a:lnSpc>
              <a:spcBef>
                <a:spcPts val="0"/>
              </a:spcBef>
              <a:spcAft>
                <a:spcPts val="0"/>
              </a:spcAft>
              <a:buClr>
                <a:srgbClr val="C41230"/>
              </a:buClr>
              <a:buSzPts val="1400"/>
              <a:buChar char="○"/>
              <a:defRPr>
                <a:solidFill>
                  <a:schemeClr val="dk1"/>
                </a:solidFill>
              </a:defRPr>
            </a:lvl3pPr>
            <a:lvl4pPr indent="-317500" lvl="3" marL="1828800">
              <a:lnSpc>
                <a:spcPct val="115000"/>
              </a:lnSpc>
              <a:spcBef>
                <a:spcPts val="0"/>
              </a:spcBef>
              <a:spcAft>
                <a:spcPts val="0"/>
              </a:spcAft>
              <a:buClr>
                <a:srgbClr val="C41230"/>
              </a:buClr>
              <a:buSzPts val="1400"/>
              <a:buChar char="○"/>
              <a:defRPr>
                <a:solidFill>
                  <a:schemeClr val="dk1"/>
                </a:solidFill>
              </a:defRPr>
            </a:lvl4pPr>
            <a:lvl5pPr indent="-317500" lvl="4" marL="2286000">
              <a:lnSpc>
                <a:spcPct val="115000"/>
              </a:lnSpc>
              <a:spcBef>
                <a:spcPts val="0"/>
              </a:spcBef>
              <a:spcAft>
                <a:spcPts val="0"/>
              </a:spcAft>
              <a:buClr>
                <a:srgbClr val="C41230"/>
              </a:buClr>
              <a:buSzPts val="1400"/>
              <a:buChar char="○"/>
              <a:defRPr>
                <a:solidFill>
                  <a:schemeClr val="dk1"/>
                </a:solidFill>
              </a:defRPr>
            </a:lvl5pPr>
            <a:lvl6pPr indent="-317500" lvl="5" marL="2743200">
              <a:lnSpc>
                <a:spcPct val="115000"/>
              </a:lnSpc>
              <a:spcBef>
                <a:spcPts val="0"/>
              </a:spcBef>
              <a:spcAft>
                <a:spcPts val="0"/>
              </a:spcAft>
              <a:buClr>
                <a:srgbClr val="C41230"/>
              </a:buClr>
              <a:buSzPts val="1400"/>
              <a:buChar char="○"/>
              <a:defRPr>
                <a:solidFill>
                  <a:schemeClr val="dk1"/>
                </a:solidFill>
              </a:defRPr>
            </a:lvl6pPr>
            <a:lvl7pPr indent="-317500" lvl="6" marL="3200400">
              <a:lnSpc>
                <a:spcPct val="115000"/>
              </a:lnSpc>
              <a:spcBef>
                <a:spcPts val="0"/>
              </a:spcBef>
              <a:spcAft>
                <a:spcPts val="0"/>
              </a:spcAft>
              <a:buClr>
                <a:srgbClr val="C41230"/>
              </a:buClr>
              <a:buSzPts val="1400"/>
              <a:buChar char="○"/>
              <a:defRPr>
                <a:solidFill>
                  <a:schemeClr val="dk1"/>
                </a:solidFill>
              </a:defRPr>
            </a:lvl7pPr>
            <a:lvl8pPr indent="-317500" lvl="7" marL="3657600">
              <a:lnSpc>
                <a:spcPct val="115000"/>
              </a:lnSpc>
              <a:spcBef>
                <a:spcPts val="0"/>
              </a:spcBef>
              <a:spcAft>
                <a:spcPts val="0"/>
              </a:spcAft>
              <a:buClr>
                <a:srgbClr val="C41230"/>
              </a:buClr>
              <a:buSzPts val="1400"/>
              <a:buChar char="○"/>
              <a:defRPr>
                <a:solidFill>
                  <a:schemeClr val="dk1"/>
                </a:solidFill>
              </a:defRPr>
            </a:lvl8pPr>
            <a:lvl9pPr indent="-317500" lvl="8" marL="4114800">
              <a:lnSpc>
                <a:spcPct val="115000"/>
              </a:lnSpc>
              <a:spcBef>
                <a:spcPts val="0"/>
              </a:spcBef>
              <a:spcAft>
                <a:spcPts val="0"/>
              </a:spcAft>
              <a:buClr>
                <a:srgbClr val="C41230"/>
              </a:buClr>
              <a:buSzPts val="1400"/>
              <a:buChar char="○"/>
              <a:defRPr>
                <a:solidFill>
                  <a:schemeClr val="dk1"/>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 Id="rId3" Type="http://schemas.openxmlformats.org/officeDocument/2006/relationships/image" Target="../media/image2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 Id="rId3" Type="http://schemas.openxmlformats.org/officeDocument/2006/relationships/image" Target="../media/image36.png"/><Relationship Id="rId4" Type="http://schemas.openxmlformats.org/officeDocument/2006/relationships/image" Target="../media/image30.png"/><Relationship Id="rId5" Type="http://schemas.openxmlformats.org/officeDocument/2006/relationships/image" Target="../media/image28.png"/><Relationship Id="rId6" Type="http://schemas.openxmlformats.org/officeDocument/2006/relationships/image" Target="../media/image2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34.png"/><Relationship Id="rId4" Type="http://schemas.openxmlformats.org/officeDocument/2006/relationships/image" Target="../media/image3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image" Target="../media/image36.png"/><Relationship Id="rId4" Type="http://schemas.openxmlformats.org/officeDocument/2006/relationships/image" Target="../media/image30.png"/><Relationship Id="rId5" Type="http://schemas.openxmlformats.org/officeDocument/2006/relationships/image" Target="../media/image28.png"/><Relationship Id="rId6" Type="http://schemas.openxmlformats.org/officeDocument/2006/relationships/image" Target="../media/image2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16.png"/><Relationship Id="rId4" Type="http://schemas.openxmlformats.org/officeDocument/2006/relationships/image" Target="../media/image13.png"/><Relationship Id="rId9" Type="http://schemas.openxmlformats.org/officeDocument/2006/relationships/image" Target="../media/image24.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image" Target="../media/image14.png"/><Relationship Id="rId8" Type="http://schemas.openxmlformats.org/officeDocument/2006/relationships/image" Target="../media/image20.png"/><Relationship Id="rId10" Type="http://schemas.openxmlformats.org/officeDocument/2006/relationships/image" Target="../media/image2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Relationship Id="rId3" Type="http://schemas.openxmlformats.org/officeDocument/2006/relationships/image" Target="../media/image2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 Id="rId3" Type="http://schemas.openxmlformats.org/officeDocument/2006/relationships/image" Target="../media/image36.png"/><Relationship Id="rId4" Type="http://schemas.openxmlformats.org/officeDocument/2006/relationships/image" Target="../media/image30.png"/><Relationship Id="rId5" Type="http://schemas.openxmlformats.org/officeDocument/2006/relationships/image" Target="../media/image28.png"/><Relationship Id="rId6" Type="http://schemas.openxmlformats.org/officeDocument/2006/relationships/image" Target="../media/image2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 Id="rId3" Type="http://schemas.openxmlformats.org/officeDocument/2006/relationships/image" Target="../media/image29.png"/><Relationship Id="rId4" Type="http://schemas.openxmlformats.org/officeDocument/2006/relationships/image" Target="../media/image31.png"/><Relationship Id="rId5" Type="http://schemas.openxmlformats.org/officeDocument/2006/relationships/image" Target="../media/image3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3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 Id="rId3" Type="http://schemas.openxmlformats.org/officeDocument/2006/relationships/image" Target="../media/image36.png"/><Relationship Id="rId4" Type="http://schemas.openxmlformats.org/officeDocument/2006/relationships/image" Target="../media/image30.png"/><Relationship Id="rId5" Type="http://schemas.openxmlformats.org/officeDocument/2006/relationships/image" Target="../media/image28.png"/><Relationship Id="rId6" Type="http://schemas.openxmlformats.org/officeDocument/2006/relationships/image" Target="../media/image2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0.png"/><Relationship Id="rId4" Type="http://schemas.openxmlformats.org/officeDocument/2006/relationships/image" Target="../media/image33.png"/><Relationship Id="rId5" Type="http://schemas.openxmlformats.org/officeDocument/2006/relationships/image" Target="../media/image3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30"/>
          <p:cNvSpPr txBox="1"/>
          <p:nvPr>
            <p:ph type="ctrTitle"/>
          </p:nvPr>
        </p:nvSpPr>
        <p:spPr>
          <a:xfrm>
            <a:off x="525350" y="1933200"/>
            <a:ext cx="7956900" cy="1770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4200"/>
              <a:t>Virtual Twinning - Analyze and Predict Circuit Failure</a:t>
            </a:r>
            <a:endParaRPr/>
          </a:p>
        </p:txBody>
      </p:sp>
      <p:sp>
        <p:nvSpPr>
          <p:cNvPr id="143" name="Google Shape;143;p30"/>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sz="1000">
                <a:solidFill>
                  <a:schemeClr val="lt1"/>
                </a:solidFill>
              </a:rPr>
              <a:t>‹#›</a:t>
            </a:fld>
            <a:endParaRPr sz="1000">
              <a:solidFill>
                <a:schemeClr val="lt1"/>
              </a:solidFill>
            </a:endParaRPr>
          </a:p>
        </p:txBody>
      </p:sp>
      <p:sp>
        <p:nvSpPr>
          <p:cNvPr id="144" name="Google Shape;144;p30"/>
          <p:cNvSpPr txBox="1"/>
          <p:nvPr>
            <p:ph idx="1" type="subTitle"/>
          </p:nvPr>
        </p:nvSpPr>
        <p:spPr>
          <a:xfrm>
            <a:off x="525350" y="3439900"/>
            <a:ext cx="8244900" cy="983700"/>
          </a:xfrm>
          <a:prstGeom prst="rect">
            <a:avLst/>
          </a:prstGeom>
        </p:spPr>
        <p:txBody>
          <a:bodyPr anchorCtr="0" anchor="b" bIns="91425" lIns="91425" spcFirstLastPara="1" rIns="91425" wrap="square" tIns="91425">
            <a:normAutofit/>
          </a:bodyPr>
          <a:lstStyle/>
          <a:p>
            <a:pPr indent="0" lvl="0" marL="0" rtl="0" algn="l">
              <a:lnSpc>
                <a:spcPct val="115000"/>
              </a:lnSpc>
              <a:spcBef>
                <a:spcPts val="0"/>
              </a:spcBef>
              <a:spcAft>
                <a:spcPts val="0"/>
              </a:spcAft>
              <a:buClr>
                <a:schemeClr val="dk1"/>
              </a:buClr>
              <a:buSzPts val="1100"/>
              <a:buFont typeface="Arial"/>
              <a:buNone/>
            </a:pPr>
            <a:r>
              <a:rPr lang="en" sz="1800"/>
              <a:t>Presented by: Ethan Barnes, Alecea Grosjean, Jimmy Roach</a:t>
            </a:r>
            <a:endParaRPr sz="1800"/>
          </a:p>
          <a:p>
            <a:pPr indent="0" lvl="0" marL="0" rtl="0" algn="l">
              <a:lnSpc>
                <a:spcPct val="115000"/>
              </a:lnSpc>
              <a:spcBef>
                <a:spcPts val="1200"/>
              </a:spcBef>
              <a:spcAft>
                <a:spcPts val="1200"/>
              </a:spcAft>
              <a:buClr>
                <a:schemeClr val="dk1"/>
              </a:buClr>
              <a:buSzPts val="1100"/>
              <a:buFont typeface="Arial"/>
              <a:buNone/>
            </a:pPr>
            <a:r>
              <a:rPr lang="en" sz="1800"/>
              <a:t>Advisors: Peter Jamieson and Mark Scott</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9"/>
          <p:cNvSpPr txBox="1"/>
          <p:nvPr>
            <p:ph type="title"/>
          </p:nvPr>
        </p:nvSpPr>
        <p:spPr>
          <a:xfrm>
            <a:off x="355525" y="34537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4375"/>
              <a:buFont typeface="Arial"/>
              <a:buNone/>
            </a:pPr>
            <a:r>
              <a:rPr lang="en"/>
              <a:t>Simulation Results</a:t>
            </a:r>
            <a:endParaRPr/>
          </a:p>
          <a:p>
            <a:pPr indent="0" lvl="0" marL="0" rtl="0" algn="ctr">
              <a:spcBef>
                <a:spcPts val="0"/>
              </a:spcBef>
              <a:spcAft>
                <a:spcPts val="0"/>
              </a:spcAft>
              <a:buNone/>
            </a:pPr>
            <a:r>
              <a:t/>
            </a:r>
            <a:endParaRPr/>
          </a:p>
        </p:txBody>
      </p:sp>
      <p:pic>
        <p:nvPicPr>
          <p:cNvPr id="238" name="Google Shape;238;p39"/>
          <p:cNvPicPr preferRelativeResize="0"/>
          <p:nvPr/>
        </p:nvPicPr>
        <p:blipFill>
          <a:blip r:embed="rId3">
            <a:alphaModFix/>
          </a:blip>
          <a:stretch>
            <a:fillRect/>
          </a:stretch>
        </p:blipFill>
        <p:spPr>
          <a:xfrm>
            <a:off x="1267250" y="959100"/>
            <a:ext cx="6752348" cy="3660326"/>
          </a:xfrm>
          <a:prstGeom prst="rect">
            <a:avLst/>
          </a:prstGeom>
          <a:noFill/>
          <a:ln>
            <a:noFill/>
          </a:ln>
        </p:spPr>
      </p:pic>
      <p:sp>
        <p:nvSpPr>
          <p:cNvPr id="239" name="Google Shape;239;p39"/>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p>
            <a:pPr indent="0" lvl="0" marL="0" rtl="0" algn="r">
              <a:spcBef>
                <a:spcPts val="0"/>
              </a:spcBef>
              <a:spcAft>
                <a:spcPts val="0"/>
              </a:spcAft>
              <a:buNone/>
            </a:pPr>
            <a:r>
              <a:rPr lang="en"/>
              <a:t>9</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40"/>
          <p:cNvSpPr txBox="1"/>
          <p:nvPr>
            <p:ph type="title"/>
          </p:nvPr>
        </p:nvSpPr>
        <p:spPr>
          <a:xfrm>
            <a:off x="355525" y="436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Big Picture Overview</a:t>
            </a:r>
            <a:endParaRPr/>
          </a:p>
        </p:txBody>
      </p:sp>
      <p:sp>
        <p:nvSpPr>
          <p:cNvPr id="245" name="Google Shape;245;p40"/>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p>
            <a:pPr indent="0" lvl="0" marL="0" rtl="0" algn="r">
              <a:spcBef>
                <a:spcPts val="0"/>
              </a:spcBef>
              <a:spcAft>
                <a:spcPts val="0"/>
              </a:spcAft>
              <a:buNone/>
            </a:pPr>
            <a:r>
              <a:rPr lang="en"/>
              <a:t>10</a:t>
            </a:r>
            <a:endParaRPr/>
          </a:p>
        </p:txBody>
      </p:sp>
      <p:pic>
        <p:nvPicPr>
          <p:cNvPr id="246" name="Google Shape;246;p40"/>
          <p:cNvPicPr preferRelativeResize="0"/>
          <p:nvPr/>
        </p:nvPicPr>
        <p:blipFill rotWithShape="1">
          <a:blip r:embed="rId3">
            <a:alphaModFix/>
          </a:blip>
          <a:srcRect b="0" l="0" r="0" t="6200"/>
          <a:stretch/>
        </p:blipFill>
        <p:spPr>
          <a:xfrm>
            <a:off x="377986" y="1202600"/>
            <a:ext cx="3523241" cy="1991300"/>
          </a:xfrm>
          <a:prstGeom prst="rect">
            <a:avLst/>
          </a:prstGeom>
          <a:noFill/>
          <a:ln>
            <a:noFill/>
          </a:ln>
        </p:spPr>
      </p:pic>
      <p:pic>
        <p:nvPicPr>
          <p:cNvPr id="247" name="Google Shape;247;p40"/>
          <p:cNvPicPr preferRelativeResize="0"/>
          <p:nvPr/>
        </p:nvPicPr>
        <p:blipFill>
          <a:blip r:embed="rId4">
            <a:alphaModFix/>
          </a:blip>
          <a:stretch>
            <a:fillRect/>
          </a:stretch>
        </p:blipFill>
        <p:spPr>
          <a:xfrm>
            <a:off x="298075" y="3225829"/>
            <a:ext cx="3736873" cy="1711524"/>
          </a:xfrm>
          <a:prstGeom prst="rect">
            <a:avLst/>
          </a:prstGeom>
          <a:noFill/>
          <a:ln>
            <a:noFill/>
          </a:ln>
        </p:spPr>
      </p:pic>
      <p:pic>
        <p:nvPicPr>
          <p:cNvPr id="248" name="Google Shape;248;p40"/>
          <p:cNvPicPr preferRelativeResize="0"/>
          <p:nvPr/>
        </p:nvPicPr>
        <p:blipFill rotWithShape="1">
          <a:blip r:embed="rId5">
            <a:alphaModFix/>
          </a:blip>
          <a:srcRect b="29234" l="22067" r="5979" t="22292"/>
          <a:stretch/>
        </p:blipFill>
        <p:spPr>
          <a:xfrm rot="5400000">
            <a:off x="5334262" y="128323"/>
            <a:ext cx="2207425" cy="3294825"/>
          </a:xfrm>
          <a:prstGeom prst="rect">
            <a:avLst/>
          </a:prstGeom>
          <a:noFill/>
          <a:ln>
            <a:noFill/>
          </a:ln>
        </p:spPr>
      </p:pic>
      <p:pic>
        <p:nvPicPr>
          <p:cNvPr id="249" name="Google Shape;249;p40"/>
          <p:cNvPicPr preferRelativeResize="0"/>
          <p:nvPr/>
        </p:nvPicPr>
        <p:blipFill>
          <a:blip r:embed="rId6">
            <a:alphaModFix/>
          </a:blip>
          <a:stretch>
            <a:fillRect/>
          </a:stretch>
        </p:blipFill>
        <p:spPr>
          <a:xfrm>
            <a:off x="4595450" y="3081600"/>
            <a:ext cx="3673425" cy="1991301"/>
          </a:xfrm>
          <a:prstGeom prst="rect">
            <a:avLst/>
          </a:prstGeom>
          <a:noFill/>
          <a:ln>
            <a:noFill/>
          </a:ln>
        </p:spPr>
      </p:pic>
      <p:sp>
        <p:nvSpPr>
          <p:cNvPr id="250" name="Google Shape;250;p40"/>
          <p:cNvSpPr txBox="1"/>
          <p:nvPr/>
        </p:nvSpPr>
        <p:spPr>
          <a:xfrm>
            <a:off x="4613525" y="523550"/>
            <a:ext cx="3560100" cy="2481000"/>
          </a:xfrm>
          <a:prstGeom prst="rect">
            <a:avLst/>
          </a:prstGeom>
          <a:noFill/>
          <a:ln cap="flat" cmpd="sng" w="76200">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41"/>
          <p:cNvSpPr txBox="1"/>
          <p:nvPr>
            <p:ph type="title"/>
          </p:nvPr>
        </p:nvSpPr>
        <p:spPr>
          <a:xfrm>
            <a:off x="355525" y="436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Signal Processing</a:t>
            </a:r>
            <a:endParaRPr/>
          </a:p>
        </p:txBody>
      </p:sp>
      <p:sp>
        <p:nvSpPr>
          <p:cNvPr id="256" name="Google Shape;256;p41"/>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p>
            <a:pPr indent="0" lvl="0" marL="0" rtl="0" algn="r">
              <a:spcBef>
                <a:spcPts val="0"/>
              </a:spcBef>
              <a:spcAft>
                <a:spcPts val="0"/>
              </a:spcAft>
              <a:buNone/>
            </a:pPr>
            <a:r>
              <a:rPr lang="en"/>
              <a:t>11</a:t>
            </a:r>
            <a:endParaRPr/>
          </a:p>
        </p:txBody>
      </p:sp>
      <p:pic>
        <p:nvPicPr>
          <p:cNvPr id="257" name="Google Shape;257;p41"/>
          <p:cNvPicPr preferRelativeResize="0"/>
          <p:nvPr/>
        </p:nvPicPr>
        <p:blipFill>
          <a:blip r:embed="rId3">
            <a:alphaModFix/>
          </a:blip>
          <a:stretch>
            <a:fillRect/>
          </a:stretch>
        </p:blipFill>
        <p:spPr>
          <a:xfrm>
            <a:off x="152400" y="1161350"/>
            <a:ext cx="4524076" cy="3393057"/>
          </a:xfrm>
          <a:prstGeom prst="rect">
            <a:avLst/>
          </a:prstGeom>
          <a:noFill/>
          <a:ln>
            <a:noFill/>
          </a:ln>
        </p:spPr>
      </p:pic>
      <p:pic>
        <p:nvPicPr>
          <p:cNvPr id="258" name="Google Shape;258;p41"/>
          <p:cNvPicPr preferRelativeResize="0"/>
          <p:nvPr/>
        </p:nvPicPr>
        <p:blipFill>
          <a:blip r:embed="rId4">
            <a:alphaModFix/>
          </a:blip>
          <a:stretch>
            <a:fillRect/>
          </a:stretch>
        </p:blipFill>
        <p:spPr>
          <a:xfrm>
            <a:off x="4828876" y="1161350"/>
            <a:ext cx="3906824" cy="34917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42"/>
          <p:cNvSpPr txBox="1"/>
          <p:nvPr>
            <p:ph type="title"/>
          </p:nvPr>
        </p:nvSpPr>
        <p:spPr>
          <a:xfrm>
            <a:off x="355525" y="436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Transition to J-Term and Spring </a:t>
            </a:r>
            <a:endParaRPr/>
          </a:p>
        </p:txBody>
      </p:sp>
      <p:sp>
        <p:nvSpPr>
          <p:cNvPr id="264" name="Google Shape;264;p4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381000" lvl="0" marL="457200" rtl="0" algn="l">
              <a:spcBef>
                <a:spcPts val="0"/>
              </a:spcBef>
              <a:spcAft>
                <a:spcPts val="0"/>
              </a:spcAft>
              <a:buClr>
                <a:schemeClr val="accent1"/>
              </a:buClr>
              <a:buSzPts val="2400"/>
              <a:buChar char="●"/>
            </a:pPr>
            <a:r>
              <a:rPr lang="en" sz="2400"/>
              <a:t>J-Term Goals</a:t>
            </a:r>
            <a:r>
              <a:rPr lang="en" sz="2400"/>
              <a:t>:</a:t>
            </a:r>
            <a:endParaRPr sz="2400"/>
          </a:p>
          <a:p>
            <a:pPr indent="-355600" lvl="1" marL="914400" rtl="0" algn="l">
              <a:spcBef>
                <a:spcPts val="0"/>
              </a:spcBef>
              <a:spcAft>
                <a:spcPts val="0"/>
              </a:spcAft>
              <a:buClr>
                <a:schemeClr val="accent1"/>
              </a:buClr>
              <a:buSzPts val="2000"/>
              <a:buChar char="○"/>
            </a:pPr>
            <a:r>
              <a:rPr lang="en" sz="2400">
                <a:solidFill>
                  <a:schemeClr val="accent1"/>
                </a:solidFill>
              </a:rPr>
              <a:t>-</a:t>
            </a:r>
            <a:r>
              <a:rPr lang="en" sz="2400"/>
              <a:t> Solidify understanding of ADC and Embedded System Solutions</a:t>
            </a:r>
            <a:endParaRPr sz="2400"/>
          </a:p>
          <a:p>
            <a:pPr indent="-381000" lvl="1" marL="914400" rtl="0" algn="l">
              <a:spcBef>
                <a:spcPts val="0"/>
              </a:spcBef>
              <a:spcAft>
                <a:spcPts val="0"/>
              </a:spcAft>
              <a:buClr>
                <a:schemeClr val="accent1"/>
              </a:buClr>
              <a:buSzPts val="2400"/>
              <a:buChar char="○"/>
            </a:pPr>
            <a:r>
              <a:t/>
            </a:r>
            <a:endParaRPr sz="2400"/>
          </a:p>
          <a:p>
            <a:pPr indent="-381000" lvl="0" marL="457200" rtl="0" algn="l">
              <a:spcBef>
                <a:spcPts val="0"/>
              </a:spcBef>
              <a:spcAft>
                <a:spcPts val="0"/>
              </a:spcAft>
              <a:buClr>
                <a:schemeClr val="accent1"/>
              </a:buClr>
              <a:buSzPts val="2400"/>
              <a:buChar char="●"/>
            </a:pPr>
            <a:r>
              <a:rPr lang="en" sz="2400"/>
              <a:t>Spring Semester Goals:</a:t>
            </a:r>
            <a:endParaRPr sz="2400"/>
          </a:p>
          <a:p>
            <a:pPr indent="-355600" lvl="1" marL="914400" rtl="0" algn="l">
              <a:spcBef>
                <a:spcPts val="0"/>
              </a:spcBef>
              <a:spcAft>
                <a:spcPts val="0"/>
              </a:spcAft>
              <a:buClr>
                <a:schemeClr val="accent1"/>
              </a:buClr>
              <a:buSzPts val="2000"/>
              <a:buChar char="○"/>
            </a:pPr>
            <a:r>
              <a:rPr lang="en" sz="2400">
                <a:solidFill>
                  <a:schemeClr val="accent1"/>
                </a:solidFill>
              </a:rPr>
              <a:t>-</a:t>
            </a:r>
            <a:r>
              <a:rPr lang="en" sz="2400"/>
              <a:t> Construct ADC and Embedded System Solutions</a:t>
            </a:r>
            <a:endParaRPr sz="2400"/>
          </a:p>
          <a:p>
            <a:pPr indent="-355600" lvl="1" marL="914400" rtl="0" algn="l">
              <a:spcBef>
                <a:spcPts val="0"/>
              </a:spcBef>
              <a:spcAft>
                <a:spcPts val="0"/>
              </a:spcAft>
              <a:buClr>
                <a:schemeClr val="accent1"/>
              </a:buClr>
              <a:buSzPts val="2000"/>
              <a:buChar char="○"/>
            </a:pPr>
            <a:r>
              <a:rPr lang="en" sz="2400">
                <a:solidFill>
                  <a:schemeClr val="accent1"/>
                </a:solidFill>
              </a:rPr>
              <a:t>-</a:t>
            </a:r>
            <a:r>
              <a:rPr lang="en" sz="2400"/>
              <a:t> Implement algorithm to predict capacitor failure</a:t>
            </a:r>
            <a:endParaRPr sz="2400"/>
          </a:p>
          <a:p>
            <a:pPr indent="0" lvl="0" marL="0" rtl="0" algn="l">
              <a:spcBef>
                <a:spcPts val="1200"/>
              </a:spcBef>
              <a:spcAft>
                <a:spcPts val="1200"/>
              </a:spcAft>
              <a:buNone/>
            </a:pPr>
            <a:r>
              <a:t/>
            </a:r>
            <a:endParaRPr/>
          </a:p>
        </p:txBody>
      </p:sp>
      <p:sp>
        <p:nvSpPr>
          <p:cNvPr id="265" name="Google Shape;265;p42"/>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p>
            <a:pPr indent="0" lvl="0" marL="0" rtl="0" algn="r">
              <a:spcBef>
                <a:spcPts val="0"/>
              </a:spcBef>
              <a:spcAft>
                <a:spcPts val="0"/>
              </a:spcAft>
              <a:buNone/>
            </a:pPr>
            <a:r>
              <a:rPr lang="en"/>
              <a:t>12</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43"/>
          <p:cNvSpPr txBox="1"/>
          <p:nvPr>
            <p:ph type="title"/>
          </p:nvPr>
        </p:nvSpPr>
        <p:spPr>
          <a:xfrm>
            <a:off x="355525" y="436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Big Picture Overview</a:t>
            </a:r>
            <a:endParaRPr/>
          </a:p>
        </p:txBody>
      </p:sp>
      <p:sp>
        <p:nvSpPr>
          <p:cNvPr id="271" name="Google Shape;271;p43"/>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p>
            <a:pPr indent="0" lvl="0" marL="0" rtl="0" algn="r">
              <a:spcBef>
                <a:spcPts val="0"/>
              </a:spcBef>
              <a:spcAft>
                <a:spcPts val="0"/>
              </a:spcAft>
              <a:buNone/>
            </a:pPr>
            <a:r>
              <a:rPr lang="en"/>
              <a:t>13</a:t>
            </a:r>
            <a:endParaRPr/>
          </a:p>
        </p:txBody>
      </p:sp>
      <p:pic>
        <p:nvPicPr>
          <p:cNvPr id="272" name="Google Shape;272;p43"/>
          <p:cNvPicPr preferRelativeResize="0"/>
          <p:nvPr/>
        </p:nvPicPr>
        <p:blipFill rotWithShape="1">
          <a:blip r:embed="rId3">
            <a:alphaModFix/>
          </a:blip>
          <a:srcRect b="0" l="0" r="0" t="6200"/>
          <a:stretch/>
        </p:blipFill>
        <p:spPr>
          <a:xfrm>
            <a:off x="377986" y="1202600"/>
            <a:ext cx="3523241" cy="1991300"/>
          </a:xfrm>
          <a:prstGeom prst="rect">
            <a:avLst/>
          </a:prstGeom>
          <a:noFill/>
          <a:ln>
            <a:noFill/>
          </a:ln>
        </p:spPr>
      </p:pic>
      <p:pic>
        <p:nvPicPr>
          <p:cNvPr id="273" name="Google Shape;273;p43"/>
          <p:cNvPicPr preferRelativeResize="0"/>
          <p:nvPr/>
        </p:nvPicPr>
        <p:blipFill>
          <a:blip r:embed="rId4">
            <a:alphaModFix/>
          </a:blip>
          <a:stretch>
            <a:fillRect/>
          </a:stretch>
        </p:blipFill>
        <p:spPr>
          <a:xfrm>
            <a:off x="298075" y="3225829"/>
            <a:ext cx="3736873" cy="1711524"/>
          </a:xfrm>
          <a:prstGeom prst="rect">
            <a:avLst/>
          </a:prstGeom>
          <a:noFill/>
          <a:ln>
            <a:noFill/>
          </a:ln>
        </p:spPr>
      </p:pic>
      <p:pic>
        <p:nvPicPr>
          <p:cNvPr id="274" name="Google Shape;274;p43"/>
          <p:cNvPicPr preferRelativeResize="0"/>
          <p:nvPr/>
        </p:nvPicPr>
        <p:blipFill rotWithShape="1">
          <a:blip r:embed="rId5">
            <a:alphaModFix/>
          </a:blip>
          <a:srcRect b="29234" l="22067" r="5979" t="22292"/>
          <a:stretch/>
        </p:blipFill>
        <p:spPr>
          <a:xfrm rot="5400000">
            <a:off x="5334262" y="128323"/>
            <a:ext cx="2207425" cy="3294825"/>
          </a:xfrm>
          <a:prstGeom prst="rect">
            <a:avLst/>
          </a:prstGeom>
          <a:noFill/>
          <a:ln>
            <a:noFill/>
          </a:ln>
        </p:spPr>
      </p:pic>
      <p:pic>
        <p:nvPicPr>
          <p:cNvPr id="275" name="Google Shape;275;p43"/>
          <p:cNvPicPr preferRelativeResize="0"/>
          <p:nvPr/>
        </p:nvPicPr>
        <p:blipFill>
          <a:blip r:embed="rId6">
            <a:alphaModFix/>
          </a:blip>
          <a:stretch>
            <a:fillRect/>
          </a:stretch>
        </p:blipFill>
        <p:spPr>
          <a:xfrm>
            <a:off x="4595450" y="3081600"/>
            <a:ext cx="3673425" cy="19913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31"/>
          <p:cNvSpPr txBox="1"/>
          <p:nvPr>
            <p:ph type="title"/>
          </p:nvPr>
        </p:nvSpPr>
        <p:spPr>
          <a:xfrm>
            <a:off x="355525" y="4362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000"/>
              <a:t>Purposes of Predicting Circuit Failure</a:t>
            </a:r>
            <a:endParaRPr sz="3000"/>
          </a:p>
        </p:txBody>
      </p:sp>
      <p:sp>
        <p:nvSpPr>
          <p:cNvPr id="150" name="Google Shape;150;p31"/>
          <p:cNvSpPr txBox="1"/>
          <p:nvPr>
            <p:ph idx="12" type="sldNum"/>
          </p:nvPr>
        </p:nvSpPr>
        <p:spPr>
          <a:xfrm>
            <a:off x="8472450" y="4805549"/>
            <a:ext cx="548700" cy="327600"/>
          </a:xfrm>
          <a:prstGeom prst="rect">
            <a:avLst/>
          </a:prstGeom>
        </p:spPr>
        <p:txBody>
          <a:bodyPr anchorCtr="0" anchor="ctr" bIns="91425" lIns="91425" spcFirstLastPara="1" rIns="91425" wrap="square" tIns="91425">
            <a:noAutofit/>
          </a:bodyPr>
          <a:lstStyle/>
          <a:p>
            <a:pPr indent="0" lvl="0" marL="0" rtl="0" algn="r">
              <a:lnSpc>
                <a:spcPct val="90000"/>
              </a:lnSpc>
              <a:spcBef>
                <a:spcPts val="0"/>
              </a:spcBef>
              <a:spcAft>
                <a:spcPts val="0"/>
              </a:spcAft>
              <a:buNone/>
            </a:pPr>
            <a:r>
              <a:rPr lang="en"/>
              <a:t>2</a:t>
            </a:r>
            <a:endParaRPr/>
          </a:p>
        </p:txBody>
      </p:sp>
      <p:sp>
        <p:nvSpPr>
          <p:cNvPr id="151" name="Google Shape;151;p31"/>
          <p:cNvSpPr txBox="1"/>
          <p:nvPr>
            <p:ph idx="2" type="body"/>
          </p:nvPr>
        </p:nvSpPr>
        <p:spPr>
          <a:xfrm>
            <a:off x="3603313" y="1615325"/>
            <a:ext cx="2103000" cy="3053700"/>
          </a:xfrm>
          <a:prstGeom prst="rect">
            <a:avLst/>
          </a:prstGeom>
        </p:spPr>
        <p:txBody>
          <a:bodyPr anchorCtr="0" anchor="t" bIns="91425" lIns="91425" spcFirstLastPara="1" rIns="91425" wrap="square" tIns="91425">
            <a:normAutofit/>
          </a:bodyPr>
          <a:lstStyle/>
          <a:p>
            <a:pPr indent="-381000" lvl="0" marL="457200" rtl="0" algn="l">
              <a:lnSpc>
                <a:spcPct val="200000"/>
              </a:lnSpc>
              <a:spcBef>
                <a:spcPts val="0"/>
              </a:spcBef>
              <a:spcAft>
                <a:spcPts val="0"/>
              </a:spcAft>
              <a:buSzPts val="2400"/>
              <a:buChar char="●"/>
            </a:pPr>
            <a:r>
              <a:t/>
            </a:r>
            <a:endParaRPr sz="2400"/>
          </a:p>
          <a:p>
            <a:pPr indent="-381000" lvl="0" marL="457200" rtl="0" algn="l">
              <a:lnSpc>
                <a:spcPct val="200000"/>
              </a:lnSpc>
              <a:spcBef>
                <a:spcPts val="0"/>
              </a:spcBef>
              <a:spcAft>
                <a:spcPts val="0"/>
              </a:spcAft>
              <a:buSzPts val="2400"/>
              <a:buChar char="●"/>
            </a:pPr>
            <a:r>
              <a:t/>
            </a:r>
            <a:endParaRPr sz="2400"/>
          </a:p>
          <a:p>
            <a:pPr indent="-381000" lvl="0" marL="457200" rtl="0" algn="l">
              <a:lnSpc>
                <a:spcPct val="200000"/>
              </a:lnSpc>
              <a:spcBef>
                <a:spcPts val="0"/>
              </a:spcBef>
              <a:spcAft>
                <a:spcPts val="0"/>
              </a:spcAft>
              <a:buSzPts val="2400"/>
              <a:buChar char="●"/>
            </a:pPr>
            <a:r>
              <a:t/>
            </a:r>
            <a:endParaRPr sz="2400"/>
          </a:p>
          <a:p>
            <a:pPr indent="0" lvl="0" marL="0" rtl="0" algn="l">
              <a:lnSpc>
                <a:spcPct val="200000"/>
              </a:lnSpc>
              <a:spcBef>
                <a:spcPts val="1200"/>
              </a:spcBef>
              <a:spcAft>
                <a:spcPts val="1200"/>
              </a:spcAft>
              <a:buNone/>
            </a:pPr>
            <a:r>
              <a:t/>
            </a:r>
            <a:endParaRPr sz="2400"/>
          </a:p>
        </p:txBody>
      </p:sp>
      <p:sp>
        <p:nvSpPr>
          <p:cNvPr id="152" name="Google Shape;152;p31"/>
          <p:cNvSpPr txBox="1"/>
          <p:nvPr>
            <p:ph idx="3" type="title"/>
          </p:nvPr>
        </p:nvSpPr>
        <p:spPr>
          <a:xfrm>
            <a:off x="757525" y="1238075"/>
            <a:ext cx="2199300" cy="343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Motivation</a:t>
            </a:r>
            <a:endParaRPr/>
          </a:p>
        </p:txBody>
      </p:sp>
      <p:sp>
        <p:nvSpPr>
          <p:cNvPr id="153" name="Google Shape;153;p31"/>
          <p:cNvSpPr txBox="1"/>
          <p:nvPr>
            <p:ph idx="4" type="title"/>
          </p:nvPr>
        </p:nvSpPr>
        <p:spPr>
          <a:xfrm>
            <a:off x="3598025" y="1238075"/>
            <a:ext cx="4206300" cy="343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Notable Industries</a:t>
            </a:r>
            <a:endParaRPr/>
          </a:p>
        </p:txBody>
      </p:sp>
      <p:sp>
        <p:nvSpPr>
          <p:cNvPr id="154" name="Google Shape;154;p31"/>
          <p:cNvSpPr txBox="1"/>
          <p:nvPr>
            <p:ph idx="2" type="body"/>
          </p:nvPr>
        </p:nvSpPr>
        <p:spPr>
          <a:xfrm>
            <a:off x="757525" y="1624238"/>
            <a:ext cx="2103000" cy="3012300"/>
          </a:xfrm>
          <a:prstGeom prst="rect">
            <a:avLst/>
          </a:prstGeom>
        </p:spPr>
        <p:txBody>
          <a:bodyPr anchorCtr="0" anchor="t" bIns="91425" lIns="91425" spcFirstLastPara="1" rIns="91425" wrap="square" tIns="91425">
            <a:normAutofit/>
          </a:bodyPr>
          <a:lstStyle/>
          <a:p>
            <a:pPr indent="-381000" lvl="0" marL="457200" rtl="0" algn="l">
              <a:lnSpc>
                <a:spcPct val="200000"/>
              </a:lnSpc>
              <a:spcBef>
                <a:spcPts val="0"/>
              </a:spcBef>
              <a:spcAft>
                <a:spcPts val="0"/>
              </a:spcAft>
              <a:buSzPts val="2400"/>
              <a:buChar char="●"/>
            </a:pPr>
            <a:r>
              <a:t/>
            </a:r>
            <a:endParaRPr sz="2400"/>
          </a:p>
          <a:p>
            <a:pPr indent="-381000" lvl="0" marL="457200" rtl="0" algn="l">
              <a:lnSpc>
                <a:spcPct val="200000"/>
              </a:lnSpc>
              <a:spcBef>
                <a:spcPts val="0"/>
              </a:spcBef>
              <a:spcAft>
                <a:spcPts val="0"/>
              </a:spcAft>
              <a:buSzPts val="2400"/>
              <a:buChar char="●"/>
            </a:pPr>
            <a:r>
              <a:t/>
            </a:r>
            <a:endParaRPr sz="2400"/>
          </a:p>
          <a:p>
            <a:pPr indent="-381000" lvl="0" marL="457200" rtl="0" algn="l">
              <a:lnSpc>
                <a:spcPct val="200000"/>
              </a:lnSpc>
              <a:spcBef>
                <a:spcPts val="0"/>
              </a:spcBef>
              <a:spcAft>
                <a:spcPts val="0"/>
              </a:spcAft>
              <a:buSzPts val="2400"/>
              <a:buChar char="●"/>
            </a:pPr>
            <a:r>
              <a:t/>
            </a:r>
            <a:endParaRPr sz="2400"/>
          </a:p>
        </p:txBody>
      </p:sp>
      <p:grpSp>
        <p:nvGrpSpPr>
          <p:cNvPr id="155" name="Google Shape;155;p31"/>
          <p:cNvGrpSpPr/>
          <p:nvPr/>
        </p:nvGrpSpPr>
        <p:grpSpPr>
          <a:xfrm>
            <a:off x="1480250" y="1805100"/>
            <a:ext cx="860825" cy="2145201"/>
            <a:chOff x="919575" y="1652000"/>
            <a:chExt cx="860825" cy="2145201"/>
          </a:xfrm>
        </p:grpSpPr>
        <p:pic>
          <p:nvPicPr>
            <p:cNvPr id="156" name="Google Shape;156;p31"/>
            <p:cNvPicPr preferRelativeResize="0"/>
            <p:nvPr/>
          </p:nvPicPr>
          <p:blipFill>
            <a:blip r:embed="rId3">
              <a:alphaModFix/>
            </a:blip>
            <a:stretch>
              <a:fillRect/>
            </a:stretch>
          </p:blipFill>
          <p:spPr>
            <a:xfrm>
              <a:off x="1216980" y="1652000"/>
              <a:ext cx="337795" cy="572700"/>
            </a:xfrm>
            <a:prstGeom prst="rect">
              <a:avLst/>
            </a:prstGeom>
            <a:noFill/>
            <a:ln>
              <a:noFill/>
            </a:ln>
          </p:spPr>
        </p:pic>
        <p:pic>
          <p:nvPicPr>
            <p:cNvPr id="157" name="Google Shape;157;p31"/>
            <p:cNvPicPr preferRelativeResize="0"/>
            <p:nvPr/>
          </p:nvPicPr>
          <p:blipFill>
            <a:blip r:embed="rId4">
              <a:alphaModFix/>
            </a:blip>
            <a:stretch>
              <a:fillRect/>
            </a:stretch>
          </p:blipFill>
          <p:spPr>
            <a:xfrm>
              <a:off x="919575" y="2374475"/>
              <a:ext cx="789050" cy="641100"/>
            </a:xfrm>
            <a:prstGeom prst="rect">
              <a:avLst/>
            </a:prstGeom>
            <a:noFill/>
            <a:ln>
              <a:noFill/>
            </a:ln>
          </p:spPr>
        </p:pic>
        <p:pic>
          <p:nvPicPr>
            <p:cNvPr id="158" name="Google Shape;158;p31"/>
            <p:cNvPicPr preferRelativeResize="0"/>
            <p:nvPr/>
          </p:nvPicPr>
          <p:blipFill>
            <a:blip r:embed="rId5">
              <a:alphaModFix/>
            </a:blip>
            <a:stretch>
              <a:fillRect/>
            </a:stretch>
          </p:blipFill>
          <p:spPr>
            <a:xfrm>
              <a:off x="991350" y="3165346"/>
              <a:ext cx="789050" cy="631855"/>
            </a:xfrm>
            <a:prstGeom prst="rect">
              <a:avLst/>
            </a:prstGeom>
            <a:noFill/>
            <a:ln>
              <a:noFill/>
            </a:ln>
          </p:spPr>
        </p:pic>
      </p:grpSp>
      <p:grpSp>
        <p:nvGrpSpPr>
          <p:cNvPr id="159" name="Google Shape;159;p31"/>
          <p:cNvGrpSpPr/>
          <p:nvPr/>
        </p:nvGrpSpPr>
        <p:grpSpPr>
          <a:xfrm>
            <a:off x="4242463" y="1727525"/>
            <a:ext cx="824726" cy="2190975"/>
            <a:chOff x="5456275" y="1652000"/>
            <a:chExt cx="824726" cy="2190975"/>
          </a:xfrm>
        </p:grpSpPr>
        <p:pic>
          <p:nvPicPr>
            <p:cNvPr id="160" name="Google Shape;160;p31"/>
            <p:cNvPicPr preferRelativeResize="0"/>
            <p:nvPr/>
          </p:nvPicPr>
          <p:blipFill>
            <a:blip r:embed="rId6">
              <a:alphaModFix/>
            </a:blip>
            <a:stretch>
              <a:fillRect/>
            </a:stretch>
          </p:blipFill>
          <p:spPr>
            <a:xfrm>
              <a:off x="5456275" y="1652000"/>
              <a:ext cx="678766" cy="572700"/>
            </a:xfrm>
            <a:prstGeom prst="rect">
              <a:avLst/>
            </a:prstGeom>
            <a:noFill/>
            <a:ln>
              <a:noFill/>
            </a:ln>
          </p:spPr>
        </p:pic>
        <p:pic>
          <p:nvPicPr>
            <p:cNvPr id="161" name="Google Shape;161;p31"/>
            <p:cNvPicPr preferRelativeResize="0"/>
            <p:nvPr/>
          </p:nvPicPr>
          <p:blipFill>
            <a:blip r:embed="rId7">
              <a:alphaModFix/>
            </a:blip>
            <a:stretch>
              <a:fillRect/>
            </a:stretch>
          </p:blipFill>
          <p:spPr>
            <a:xfrm>
              <a:off x="5456275" y="2374475"/>
              <a:ext cx="824726" cy="641100"/>
            </a:xfrm>
            <a:prstGeom prst="rect">
              <a:avLst/>
            </a:prstGeom>
            <a:noFill/>
            <a:ln>
              <a:noFill/>
            </a:ln>
          </p:spPr>
        </p:pic>
        <p:pic>
          <p:nvPicPr>
            <p:cNvPr id="162" name="Google Shape;162;p31"/>
            <p:cNvPicPr preferRelativeResize="0"/>
            <p:nvPr/>
          </p:nvPicPr>
          <p:blipFill>
            <a:blip r:embed="rId8">
              <a:alphaModFix/>
            </a:blip>
            <a:stretch>
              <a:fillRect/>
            </a:stretch>
          </p:blipFill>
          <p:spPr>
            <a:xfrm>
              <a:off x="5456275" y="3091575"/>
              <a:ext cx="619325" cy="751400"/>
            </a:xfrm>
            <a:prstGeom prst="rect">
              <a:avLst/>
            </a:prstGeom>
            <a:noFill/>
            <a:ln>
              <a:noFill/>
            </a:ln>
          </p:spPr>
        </p:pic>
      </p:grpSp>
      <p:sp>
        <p:nvSpPr>
          <p:cNvPr id="163" name="Google Shape;163;p31"/>
          <p:cNvSpPr txBox="1"/>
          <p:nvPr>
            <p:ph idx="2" type="body"/>
          </p:nvPr>
        </p:nvSpPr>
        <p:spPr>
          <a:xfrm>
            <a:off x="5834225" y="1667100"/>
            <a:ext cx="2103000" cy="3053700"/>
          </a:xfrm>
          <a:prstGeom prst="rect">
            <a:avLst/>
          </a:prstGeom>
        </p:spPr>
        <p:txBody>
          <a:bodyPr anchorCtr="0" anchor="t" bIns="91425" lIns="91425" spcFirstLastPara="1" rIns="91425" wrap="square" tIns="91425">
            <a:normAutofit/>
          </a:bodyPr>
          <a:lstStyle/>
          <a:p>
            <a:pPr indent="-381000" lvl="0" marL="457200" rtl="0" algn="l">
              <a:lnSpc>
                <a:spcPct val="200000"/>
              </a:lnSpc>
              <a:spcBef>
                <a:spcPts val="0"/>
              </a:spcBef>
              <a:spcAft>
                <a:spcPts val="0"/>
              </a:spcAft>
              <a:buSzPts val="2400"/>
              <a:buChar char="●"/>
            </a:pPr>
            <a:r>
              <a:t/>
            </a:r>
            <a:endParaRPr sz="2400"/>
          </a:p>
          <a:p>
            <a:pPr indent="-381000" lvl="0" marL="457200" rtl="0" algn="l">
              <a:lnSpc>
                <a:spcPct val="200000"/>
              </a:lnSpc>
              <a:spcBef>
                <a:spcPts val="0"/>
              </a:spcBef>
              <a:spcAft>
                <a:spcPts val="0"/>
              </a:spcAft>
              <a:buSzPts val="2400"/>
              <a:buChar char="●"/>
            </a:pPr>
            <a:r>
              <a:t/>
            </a:r>
            <a:endParaRPr sz="2400"/>
          </a:p>
          <a:p>
            <a:pPr indent="0" lvl="0" marL="0" rtl="0" algn="l">
              <a:lnSpc>
                <a:spcPct val="200000"/>
              </a:lnSpc>
              <a:spcBef>
                <a:spcPts val="1200"/>
              </a:spcBef>
              <a:spcAft>
                <a:spcPts val="1200"/>
              </a:spcAft>
              <a:buNone/>
            </a:pPr>
            <a:r>
              <a:t/>
            </a:r>
            <a:endParaRPr sz="2400"/>
          </a:p>
        </p:txBody>
      </p:sp>
      <p:grpSp>
        <p:nvGrpSpPr>
          <p:cNvPr id="164" name="Google Shape;164;p31"/>
          <p:cNvGrpSpPr/>
          <p:nvPr/>
        </p:nvGrpSpPr>
        <p:grpSpPr>
          <a:xfrm>
            <a:off x="6492500" y="1793325"/>
            <a:ext cx="1007113" cy="1886600"/>
            <a:chOff x="7201250" y="1562650"/>
            <a:chExt cx="1007113" cy="1886600"/>
          </a:xfrm>
        </p:grpSpPr>
        <p:pic>
          <p:nvPicPr>
            <p:cNvPr id="165" name="Google Shape;165;p31"/>
            <p:cNvPicPr preferRelativeResize="0"/>
            <p:nvPr/>
          </p:nvPicPr>
          <p:blipFill>
            <a:blip r:embed="rId9">
              <a:alphaModFix/>
            </a:blip>
            <a:stretch>
              <a:fillRect/>
            </a:stretch>
          </p:blipFill>
          <p:spPr>
            <a:xfrm>
              <a:off x="7201250" y="1562650"/>
              <a:ext cx="1007113" cy="751400"/>
            </a:xfrm>
            <a:prstGeom prst="rect">
              <a:avLst/>
            </a:prstGeom>
            <a:noFill/>
            <a:ln>
              <a:noFill/>
            </a:ln>
          </p:spPr>
        </p:pic>
        <p:pic>
          <p:nvPicPr>
            <p:cNvPr id="166" name="Google Shape;166;p31"/>
            <p:cNvPicPr preferRelativeResize="0"/>
            <p:nvPr/>
          </p:nvPicPr>
          <p:blipFill>
            <a:blip r:embed="rId10">
              <a:alphaModFix/>
            </a:blip>
            <a:stretch>
              <a:fillRect/>
            </a:stretch>
          </p:blipFill>
          <p:spPr>
            <a:xfrm>
              <a:off x="7201250" y="2505337"/>
              <a:ext cx="789050" cy="943913"/>
            </a:xfrm>
            <a:prstGeom prst="rect">
              <a:avLst/>
            </a:prstGeom>
            <a:noFill/>
            <a:ln>
              <a:noFill/>
            </a:ln>
          </p:spPr>
        </p:pic>
      </p:grpSp>
      <p:sp>
        <p:nvSpPr>
          <p:cNvPr id="167" name="Google Shape;167;p31"/>
          <p:cNvSpPr txBox="1"/>
          <p:nvPr/>
        </p:nvSpPr>
        <p:spPr>
          <a:xfrm>
            <a:off x="6903200" y="4393200"/>
            <a:ext cx="2199300" cy="32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rPr>
              <a:t>Icons from https://uxwing.com</a:t>
            </a:r>
            <a:endParaRPr sz="11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2"/>
          <p:cNvSpPr txBox="1"/>
          <p:nvPr>
            <p:ph type="ctrTitle"/>
          </p:nvPr>
        </p:nvSpPr>
        <p:spPr>
          <a:xfrm>
            <a:off x="525350" y="931937"/>
            <a:ext cx="7956900" cy="18324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73" name="Google Shape;173;p32"/>
          <p:cNvSpPr txBox="1"/>
          <p:nvPr>
            <p:ph idx="1" type="subTitle"/>
          </p:nvPr>
        </p:nvSpPr>
        <p:spPr>
          <a:xfrm>
            <a:off x="525350" y="2764327"/>
            <a:ext cx="8244900" cy="420900"/>
          </a:xfrm>
          <a:prstGeom prst="rect">
            <a:avLst/>
          </a:prstGeom>
        </p:spPr>
        <p:txBody>
          <a:bodyPr anchorCtr="0" anchor="b" bIns="91425" lIns="91425" spcFirstLastPara="1" rIns="91425" wrap="square" tIns="91425">
            <a:normAutofit fontScale="85000" lnSpcReduction="20000"/>
          </a:bodyPr>
          <a:lstStyle/>
          <a:p>
            <a:pPr indent="0" lvl="0" marL="0" rtl="0" algn="l">
              <a:spcBef>
                <a:spcPts val="0"/>
              </a:spcBef>
              <a:spcAft>
                <a:spcPts val="0"/>
              </a:spcAft>
              <a:buNone/>
            </a:pPr>
            <a:r>
              <a:t/>
            </a:r>
            <a:endParaRPr/>
          </a:p>
        </p:txBody>
      </p:sp>
      <p:sp>
        <p:nvSpPr>
          <p:cNvPr id="174" name="Google Shape;174;p32"/>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78" name="Shape 178"/>
        <p:cNvGrpSpPr/>
        <p:nvPr/>
      </p:nvGrpSpPr>
      <p:grpSpPr>
        <a:xfrm>
          <a:off x="0" y="0"/>
          <a:ext cx="0" cy="0"/>
          <a:chOff x="0" y="0"/>
          <a:chExt cx="0" cy="0"/>
        </a:xfrm>
      </p:grpSpPr>
      <p:sp>
        <p:nvSpPr>
          <p:cNvPr id="179" name="Google Shape;179;p33"/>
          <p:cNvSpPr txBox="1"/>
          <p:nvPr>
            <p:ph type="title"/>
          </p:nvPr>
        </p:nvSpPr>
        <p:spPr>
          <a:xfrm>
            <a:off x="4837500" y="939225"/>
            <a:ext cx="4000800" cy="295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5600">
                <a:solidFill>
                  <a:schemeClr val="lt1"/>
                </a:solidFill>
              </a:rPr>
              <a:t>What is Virtual Twinning?</a:t>
            </a:r>
            <a:endParaRPr sz="5600">
              <a:solidFill>
                <a:schemeClr val="lt1"/>
              </a:solidFill>
            </a:endParaRPr>
          </a:p>
        </p:txBody>
      </p:sp>
      <p:sp>
        <p:nvSpPr>
          <p:cNvPr id="180" name="Google Shape;180;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1000">
                <a:solidFill>
                  <a:srgbClr val="FFFFFF"/>
                </a:solidFill>
              </a:rPr>
              <a:t>‹#›</a:t>
            </a:fld>
            <a:endParaRPr sz="1000">
              <a:solidFill>
                <a:srgbClr val="FFFFFF"/>
              </a:solidFill>
            </a:endParaRPr>
          </a:p>
        </p:txBody>
      </p:sp>
      <p:pic>
        <p:nvPicPr>
          <p:cNvPr id="181" name="Google Shape;181;p33"/>
          <p:cNvPicPr preferRelativeResize="0"/>
          <p:nvPr/>
        </p:nvPicPr>
        <p:blipFill>
          <a:blip r:embed="rId3">
            <a:alphaModFix/>
          </a:blip>
          <a:stretch>
            <a:fillRect/>
          </a:stretch>
        </p:blipFill>
        <p:spPr>
          <a:xfrm>
            <a:off x="0" y="1377113"/>
            <a:ext cx="4532700" cy="238926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4"/>
          <p:cNvSpPr txBox="1"/>
          <p:nvPr>
            <p:ph type="title"/>
          </p:nvPr>
        </p:nvSpPr>
        <p:spPr>
          <a:xfrm>
            <a:off x="355525" y="436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Big Picture Overview</a:t>
            </a:r>
            <a:endParaRPr/>
          </a:p>
        </p:txBody>
      </p:sp>
      <p:sp>
        <p:nvSpPr>
          <p:cNvPr id="187" name="Google Shape;187;p34"/>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p>
            <a:pPr indent="0" lvl="0" marL="0" rtl="0" algn="r">
              <a:spcBef>
                <a:spcPts val="0"/>
              </a:spcBef>
              <a:spcAft>
                <a:spcPts val="0"/>
              </a:spcAft>
              <a:buNone/>
            </a:pPr>
            <a:r>
              <a:rPr lang="en"/>
              <a:t>4</a:t>
            </a:r>
            <a:endParaRPr/>
          </a:p>
        </p:txBody>
      </p:sp>
      <p:pic>
        <p:nvPicPr>
          <p:cNvPr id="188" name="Google Shape;188;p34"/>
          <p:cNvPicPr preferRelativeResize="0"/>
          <p:nvPr/>
        </p:nvPicPr>
        <p:blipFill rotWithShape="1">
          <a:blip r:embed="rId3">
            <a:alphaModFix/>
          </a:blip>
          <a:srcRect b="0" l="0" r="0" t="6200"/>
          <a:stretch/>
        </p:blipFill>
        <p:spPr>
          <a:xfrm>
            <a:off x="377986" y="1202600"/>
            <a:ext cx="3523241" cy="1991300"/>
          </a:xfrm>
          <a:prstGeom prst="rect">
            <a:avLst/>
          </a:prstGeom>
          <a:noFill/>
          <a:ln>
            <a:noFill/>
          </a:ln>
        </p:spPr>
      </p:pic>
      <p:pic>
        <p:nvPicPr>
          <p:cNvPr id="189" name="Google Shape;189;p34"/>
          <p:cNvPicPr preferRelativeResize="0"/>
          <p:nvPr/>
        </p:nvPicPr>
        <p:blipFill>
          <a:blip r:embed="rId4">
            <a:alphaModFix/>
          </a:blip>
          <a:stretch>
            <a:fillRect/>
          </a:stretch>
        </p:blipFill>
        <p:spPr>
          <a:xfrm>
            <a:off x="271162" y="3387554"/>
            <a:ext cx="3736873" cy="1711524"/>
          </a:xfrm>
          <a:prstGeom prst="rect">
            <a:avLst/>
          </a:prstGeom>
          <a:noFill/>
          <a:ln>
            <a:noFill/>
          </a:ln>
        </p:spPr>
      </p:pic>
      <p:pic>
        <p:nvPicPr>
          <p:cNvPr id="190" name="Google Shape;190;p34"/>
          <p:cNvPicPr preferRelativeResize="0"/>
          <p:nvPr/>
        </p:nvPicPr>
        <p:blipFill rotWithShape="1">
          <a:blip r:embed="rId5">
            <a:alphaModFix/>
          </a:blip>
          <a:srcRect b="29234" l="22067" r="5979" t="22292"/>
          <a:stretch/>
        </p:blipFill>
        <p:spPr>
          <a:xfrm rot="5400000">
            <a:off x="5334262" y="128323"/>
            <a:ext cx="2207425" cy="3294825"/>
          </a:xfrm>
          <a:prstGeom prst="rect">
            <a:avLst/>
          </a:prstGeom>
          <a:noFill/>
          <a:ln>
            <a:noFill/>
          </a:ln>
        </p:spPr>
      </p:pic>
      <p:pic>
        <p:nvPicPr>
          <p:cNvPr id="191" name="Google Shape;191;p34"/>
          <p:cNvPicPr preferRelativeResize="0"/>
          <p:nvPr/>
        </p:nvPicPr>
        <p:blipFill>
          <a:blip r:embed="rId6">
            <a:alphaModFix/>
          </a:blip>
          <a:stretch>
            <a:fillRect/>
          </a:stretch>
        </p:blipFill>
        <p:spPr>
          <a:xfrm>
            <a:off x="4595450" y="3081600"/>
            <a:ext cx="3673425" cy="1991301"/>
          </a:xfrm>
          <a:prstGeom prst="rect">
            <a:avLst/>
          </a:prstGeom>
          <a:noFill/>
          <a:ln>
            <a:noFill/>
          </a:ln>
        </p:spPr>
      </p:pic>
      <p:sp>
        <p:nvSpPr>
          <p:cNvPr id="192" name="Google Shape;192;p34"/>
          <p:cNvSpPr txBox="1"/>
          <p:nvPr/>
        </p:nvSpPr>
        <p:spPr>
          <a:xfrm>
            <a:off x="271200" y="1058550"/>
            <a:ext cx="3736800" cy="2279400"/>
          </a:xfrm>
          <a:prstGeom prst="rect">
            <a:avLst/>
          </a:prstGeom>
          <a:noFill/>
          <a:ln cap="flat" cmpd="sng" w="76200">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96" name="Shape 196"/>
        <p:cNvGrpSpPr/>
        <p:nvPr/>
      </p:nvGrpSpPr>
      <p:grpSpPr>
        <a:xfrm>
          <a:off x="0" y="0"/>
          <a:ext cx="0" cy="0"/>
          <a:chOff x="0" y="0"/>
          <a:chExt cx="0" cy="0"/>
        </a:xfrm>
      </p:grpSpPr>
      <p:sp>
        <p:nvSpPr>
          <p:cNvPr id="197" name="Google Shape;197;p35"/>
          <p:cNvSpPr txBox="1"/>
          <p:nvPr>
            <p:ph type="title"/>
          </p:nvPr>
        </p:nvSpPr>
        <p:spPr>
          <a:xfrm>
            <a:off x="4837500" y="939225"/>
            <a:ext cx="4000800" cy="295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5600">
                <a:solidFill>
                  <a:schemeClr val="lt1"/>
                </a:solidFill>
              </a:rPr>
              <a:t>What is a Buck Converter?</a:t>
            </a:r>
            <a:endParaRPr sz="5600">
              <a:solidFill>
                <a:schemeClr val="lt1"/>
              </a:solidFill>
            </a:endParaRPr>
          </a:p>
        </p:txBody>
      </p:sp>
      <p:sp>
        <p:nvSpPr>
          <p:cNvPr id="198" name="Google Shape;198;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1000">
                <a:solidFill>
                  <a:srgbClr val="FFFFFF"/>
                </a:solidFill>
              </a:rPr>
              <a:t>‹#›</a:t>
            </a:fld>
            <a:endParaRPr sz="1000">
              <a:solidFill>
                <a:srgbClr val="FFFFFF"/>
              </a:solidFill>
            </a:endParaRPr>
          </a:p>
        </p:txBody>
      </p:sp>
      <p:pic>
        <p:nvPicPr>
          <p:cNvPr id="199" name="Google Shape;199;p35"/>
          <p:cNvPicPr preferRelativeResize="0"/>
          <p:nvPr/>
        </p:nvPicPr>
        <p:blipFill>
          <a:blip r:embed="rId3">
            <a:alphaModFix/>
          </a:blip>
          <a:stretch>
            <a:fillRect/>
          </a:stretch>
        </p:blipFill>
        <p:spPr>
          <a:xfrm>
            <a:off x="0" y="2457325"/>
            <a:ext cx="4532700" cy="2535239"/>
          </a:xfrm>
          <a:prstGeom prst="rect">
            <a:avLst/>
          </a:prstGeom>
          <a:noFill/>
          <a:ln>
            <a:noFill/>
          </a:ln>
        </p:spPr>
      </p:pic>
      <p:pic>
        <p:nvPicPr>
          <p:cNvPr id="200" name="Google Shape;200;p35"/>
          <p:cNvPicPr preferRelativeResize="0"/>
          <p:nvPr/>
        </p:nvPicPr>
        <p:blipFill>
          <a:blip r:embed="rId4">
            <a:alphaModFix/>
          </a:blip>
          <a:stretch>
            <a:fillRect/>
          </a:stretch>
        </p:blipFill>
        <p:spPr>
          <a:xfrm>
            <a:off x="1776650" y="3309125"/>
            <a:ext cx="2335900" cy="1030675"/>
          </a:xfrm>
          <a:prstGeom prst="rect">
            <a:avLst/>
          </a:prstGeom>
          <a:noFill/>
          <a:ln>
            <a:noFill/>
          </a:ln>
        </p:spPr>
      </p:pic>
      <p:cxnSp>
        <p:nvCxnSpPr>
          <p:cNvPr id="201" name="Google Shape;201;p35"/>
          <p:cNvCxnSpPr/>
          <p:nvPr/>
        </p:nvCxnSpPr>
        <p:spPr>
          <a:xfrm rot="10800000">
            <a:off x="3454100" y="3059000"/>
            <a:ext cx="340500" cy="408600"/>
          </a:xfrm>
          <a:prstGeom prst="straightConnector1">
            <a:avLst/>
          </a:prstGeom>
          <a:noFill/>
          <a:ln cap="flat" cmpd="sng" w="38100">
            <a:solidFill>
              <a:schemeClr val="dk1"/>
            </a:solidFill>
            <a:prstDash val="solid"/>
            <a:round/>
            <a:headEnd len="med" w="med" type="none"/>
            <a:tailEnd len="med" w="med" type="stealth"/>
          </a:ln>
        </p:spPr>
      </p:cxnSp>
      <p:pic>
        <p:nvPicPr>
          <p:cNvPr id="202" name="Google Shape;202;p35"/>
          <p:cNvPicPr preferRelativeResize="0"/>
          <p:nvPr/>
        </p:nvPicPr>
        <p:blipFill rotWithShape="1">
          <a:blip r:embed="rId5">
            <a:alphaModFix/>
          </a:blip>
          <a:srcRect b="0" l="0" r="0" t="5944"/>
          <a:stretch/>
        </p:blipFill>
        <p:spPr>
          <a:xfrm>
            <a:off x="198225" y="72825"/>
            <a:ext cx="4138102" cy="2345124"/>
          </a:xfrm>
          <a:prstGeom prst="rect">
            <a:avLst/>
          </a:prstGeom>
          <a:noFill/>
          <a:ln>
            <a:noFill/>
          </a:ln>
        </p:spPr>
      </p:pic>
      <p:sp>
        <p:nvSpPr>
          <p:cNvPr id="203" name="Google Shape;203;p35"/>
          <p:cNvSpPr txBox="1"/>
          <p:nvPr/>
        </p:nvSpPr>
        <p:spPr>
          <a:xfrm>
            <a:off x="1876900" y="4010825"/>
            <a:ext cx="2135400" cy="27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4A86E8"/>
                </a:solidFill>
              </a:rPr>
              <a:t>Capacitor Ripple Voltage</a:t>
            </a:r>
            <a:endParaRPr sz="1300">
              <a:solidFill>
                <a:srgbClr val="4A86E8"/>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6"/>
          <p:cNvSpPr txBox="1"/>
          <p:nvPr>
            <p:ph type="title"/>
          </p:nvPr>
        </p:nvSpPr>
        <p:spPr>
          <a:xfrm>
            <a:off x="355525" y="436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Capacitor Failure</a:t>
            </a:r>
            <a:endParaRPr/>
          </a:p>
        </p:txBody>
      </p:sp>
      <p:sp>
        <p:nvSpPr>
          <p:cNvPr id="209" name="Google Shape;209;p36"/>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p>
            <a:pPr indent="0" lvl="0" marL="0" rtl="0" algn="r">
              <a:spcBef>
                <a:spcPts val="0"/>
              </a:spcBef>
              <a:spcAft>
                <a:spcPts val="0"/>
              </a:spcAft>
              <a:buNone/>
            </a:pPr>
            <a:r>
              <a:rPr lang="en"/>
              <a:t>6</a:t>
            </a:r>
            <a:endParaRPr/>
          </a:p>
        </p:txBody>
      </p:sp>
      <p:pic>
        <p:nvPicPr>
          <p:cNvPr id="210" name="Google Shape;210;p36"/>
          <p:cNvPicPr preferRelativeResize="0"/>
          <p:nvPr/>
        </p:nvPicPr>
        <p:blipFill>
          <a:blip r:embed="rId3">
            <a:alphaModFix/>
          </a:blip>
          <a:stretch>
            <a:fillRect/>
          </a:stretch>
        </p:blipFill>
        <p:spPr>
          <a:xfrm>
            <a:off x="1251087" y="1008950"/>
            <a:ext cx="6641825" cy="35940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7"/>
          <p:cNvSpPr txBox="1"/>
          <p:nvPr>
            <p:ph type="title"/>
          </p:nvPr>
        </p:nvSpPr>
        <p:spPr>
          <a:xfrm>
            <a:off x="355525" y="436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Big Picture Overview</a:t>
            </a:r>
            <a:endParaRPr/>
          </a:p>
        </p:txBody>
      </p:sp>
      <p:sp>
        <p:nvSpPr>
          <p:cNvPr id="216" name="Google Shape;216;p37"/>
          <p:cNvSpPr txBox="1"/>
          <p:nvPr>
            <p:ph idx="12" type="sldNum"/>
          </p:nvPr>
        </p:nvSpPr>
        <p:spPr>
          <a:xfrm>
            <a:off x="8472450" y="4805549"/>
            <a:ext cx="548700" cy="327600"/>
          </a:xfrm>
          <a:prstGeom prst="rect">
            <a:avLst/>
          </a:prstGeom>
        </p:spPr>
        <p:txBody>
          <a:bodyPr anchorCtr="0" anchor="ctr" bIns="91425" lIns="91425" spcFirstLastPara="1" rIns="91425" wrap="square" tIns="91425">
            <a:normAutofit lnSpcReduction="10000"/>
          </a:bodyPr>
          <a:lstStyle/>
          <a:p>
            <a:pPr indent="0" lvl="0" marL="0" rtl="0" algn="r">
              <a:spcBef>
                <a:spcPts val="0"/>
              </a:spcBef>
              <a:spcAft>
                <a:spcPts val="0"/>
              </a:spcAft>
              <a:buNone/>
            </a:pPr>
            <a:r>
              <a:rPr lang="en"/>
              <a:t>7</a:t>
            </a:r>
            <a:endParaRPr/>
          </a:p>
        </p:txBody>
      </p:sp>
      <p:pic>
        <p:nvPicPr>
          <p:cNvPr id="217" name="Google Shape;217;p37"/>
          <p:cNvPicPr preferRelativeResize="0"/>
          <p:nvPr/>
        </p:nvPicPr>
        <p:blipFill rotWithShape="1">
          <a:blip r:embed="rId3">
            <a:alphaModFix/>
          </a:blip>
          <a:srcRect b="0" l="0" r="0" t="6200"/>
          <a:stretch/>
        </p:blipFill>
        <p:spPr>
          <a:xfrm>
            <a:off x="377986" y="1202600"/>
            <a:ext cx="3523241" cy="1991300"/>
          </a:xfrm>
          <a:prstGeom prst="rect">
            <a:avLst/>
          </a:prstGeom>
          <a:noFill/>
          <a:ln>
            <a:noFill/>
          </a:ln>
        </p:spPr>
      </p:pic>
      <p:pic>
        <p:nvPicPr>
          <p:cNvPr id="218" name="Google Shape;218;p37"/>
          <p:cNvPicPr preferRelativeResize="0"/>
          <p:nvPr/>
        </p:nvPicPr>
        <p:blipFill>
          <a:blip r:embed="rId4">
            <a:alphaModFix/>
          </a:blip>
          <a:stretch>
            <a:fillRect/>
          </a:stretch>
        </p:blipFill>
        <p:spPr>
          <a:xfrm>
            <a:off x="298075" y="3225829"/>
            <a:ext cx="3736873" cy="1711524"/>
          </a:xfrm>
          <a:prstGeom prst="rect">
            <a:avLst/>
          </a:prstGeom>
          <a:noFill/>
          <a:ln>
            <a:noFill/>
          </a:ln>
        </p:spPr>
      </p:pic>
      <p:pic>
        <p:nvPicPr>
          <p:cNvPr id="219" name="Google Shape;219;p37"/>
          <p:cNvPicPr preferRelativeResize="0"/>
          <p:nvPr/>
        </p:nvPicPr>
        <p:blipFill rotWithShape="1">
          <a:blip r:embed="rId5">
            <a:alphaModFix/>
          </a:blip>
          <a:srcRect b="29234" l="22067" r="5979" t="22292"/>
          <a:stretch/>
        </p:blipFill>
        <p:spPr>
          <a:xfrm rot="5400000">
            <a:off x="5334262" y="128323"/>
            <a:ext cx="2207425" cy="3294825"/>
          </a:xfrm>
          <a:prstGeom prst="rect">
            <a:avLst/>
          </a:prstGeom>
          <a:noFill/>
          <a:ln>
            <a:noFill/>
          </a:ln>
        </p:spPr>
      </p:pic>
      <p:pic>
        <p:nvPicPr>
          <p:cNvPr id="220" name="Google Shape;220;p37"/>
          <p:cNvPicPr preferRelativeResize="0"/>
          <p:nvPr/>
        </p:nvPicPr>
        <p:blipFill>
          <a:blip r:embed="rId6">
            <a:alphaModFix/>
          </a:blip>
          <a:stretch>
            <a:fillRect/>
          </a:stretch>
        </p:blipFill>
        <p:spPr>
          <a:xfrm>
            <a:off x="4595450" y="3081600"/>
            <a:ext cx="3673425" cy="1991301"/>
          </a:xfrm>
          <a:prstGeom prst="rect">
            <a:avLst/>
          </a:prstGeom>
          <a:noFill/>
          <a:ln>
            <a:noFill/>
          </a:ln>
        </p:spPr>
      </p:pic>
      <p:sp>
        <p:nvSpPr>
          <p:cNvPr id="221" name="Google Shape;221;p37"/>
          <p:cNvSpPr txBox="1"/>
          <p:nvPr/>
        </p:nvSpPr>
        <p:spPr>
          <a:xfrm>
            <a:off x="297000" y="3004525"/>
            <a:ext cx="7997700" cy="2077500"/>
          </a:xfrm>
          <a:prstGeom prst="rect">
            <a:avLst/>
          </a:prstGeom>
          <a:noFill/>
          <a:ln cap="flat" cmpd="sng" w="76200">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8"/>
          <p:cNvSpPr txBox="1"/>
          <p:nvPr>
            <p:ph type="ctrTitle"/>
          </p:nvPr>
        </p:nvSpPr>
        <p:spPr>
          <a:xfrm>
            <a:off x="699175" y="59850"/>
            <a:ext cx="8156700" cy="7521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Simulation</a:t>
            </a:r>
            <a:endParaRPr/>
          </a:p>
        </p:txBody>
      </p:sp>
      <p:sp>
        <p:nvSpPr>
          <p:cNvPr id="227" name="Google Shape;227;p38"/>
          <p:cNvSpPr txBox="1"/>
          <p:nvPr>
            <p:ph idx="12" type="sldNum"/>
          </p:nvPr>
        </p:nvSpPr>
        <p:spPr>
          <a:xfrm>
            <a:off x="8541959" y="4846126"/>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sz="1000"/>
              <a:t>‹#›</a:t>
            </a:fld>
            <a:endParaRPr sz="1000"/>
          </a:p>
        </p:txBody>
      </p:sp>
      <p:sp>
        <p:nvSpPr>
          <p:cNvPr id="228" name="Google Shape;228;p38"/>
          <p:cNvSpPr/>
          <p:nvPr/>
        </p:nvSpPr>
        <p:spPr>
          <a:xfrm rot="-1516">
            <a:off x="4914601" y="1952124"/>
            <a:ext cx="680400" cy="4626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29" name="Google Shape;229;p38"/>
          <p:cNvPicPr preferRelativeResize="0"/>
          <p:nvPr/>
        </p:nvPicPr>
        <p:blipFill>
          <a:blip r:embed="rId3">
            <a:alphaModFix/>
          </a:blip>
          <a:stretch>
            <a:fillRect/>
          </a:stretch>
        </p:blipFill>
        <p:spPr>
          <a:xfrm>
            <a:off x="385225" y="1211925"/>
            <a:ext cx="4198502" cy="1922949"/>
          </a:xfrm>
          <a:prstGeom prst="rect">
            <a:avLst/>
          </a:prstGeom>
          <a:noFill/>
          <a:ln>
            <a:noFill/>
          </a:ln>
        </p:spPr>
      </p:pic>
      <p:pic>
        <p:nvPicPr>
          <p:cNvPr id="230" name="Google Shape;230;p38"/>
          <p:cNvPicPr preferRelativeResize="0"/>
          <p:nvPr/>
        </p:nvPicPr>
        <p:blipFill>
          <a:blip r:embed="rId4">
            <a:alphaModFix/>
          </a:blip>
          <a:stretch>
            <a:fillRect/>
          </a:stretch>
        </p:blipFill>
        <p:spPr>
          <a:xfrm>
            <a:off x="5869500" y="1304475"/>
            <a:ext cx="2955001" cy="2534550"/>
          </a:xfrm>
          <a:prstGeom prst="rect">
            <a:avLst/>
          </a:prstGeom>
          <a:noFill/>
          <a:ln>
            <a:noFill/>
          </a:ln>
        </p:spPr>
      </p:pic>
      <p:pic>
        <p:nvPicPr>
          <p:cNvPr id="231" name="Google Shape;231;p38"/>
          <p:cNvPicPr preferRelativeResize="0"/>
          <p:nvPr/>
        </p:nvPicPr>
        <p:blipFill rotWithShape="1">
          <a:blip r:embed="rId5">
            <a:alphaModFix/>
          </a:blip>
          <a:srcRect b="0" l="0" r="0" t="3855"/>
          <a:stretch/>
        </p:blipFill>
        <p:spPr>
          <a:xfrm>
            <a:off x="385225" y="3534847"/>
            <a:ext cx="3724025" cy="1118078"/>
          </a:xfrm>
          <a:prstGeom prst="rect">
            <a:avLst/>
          </a:prstGeom>
          <a:noFill/>
          <a:ln>
            <a:noFill/>
          </a:ln>
        </p:spPr>
      </p:pic>
      <p:sp>
        <p:nvSpPr>
          <p:cNvPr id="232" name="Google Shape;232;p38"/>
          <p:cNvSpPr/>
          <p:nvPr/>
        </p:nvSpPr>
        <p:spPr>
          <a:xfrm flipH="1" rot="-1177784">
            <a:off x="4245493" y="3619080"/>
            <a:ext cx="1487764" cy="462489"/>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iami University">
  <a:themeElements>
    <a:clrScheme name="Simple Light">
      <a:dk1>
        <a:srgbClr val="000000"/>
      </a:dk1>
      <a:lt1>
        <a:srgbClr val="FFFFFF"/>
      </a:lt1>
      <a:dk2>
        <a:srgbClr val="666666"/>
      </a:dk2>
      <a:lt2>
        <a:srgbClr val="EEEEEE"/>
      </a:lt2>
      <a:accent1>
        <a:srgbClr val="C41230"/>
      </a:accent1>
      <a:accent2>
        <a:srgbClr val="AD102A"/>
      </a:accent2>
      <a:accent3>
        <a:srgbClr val="CCC9B8"/>
      </a:accent3>
      <a:accent4>
        <a:srgbClr val="EDECE2"/>
      </a:accent4>
      <a:accent5>
        <a:srgbClr val="EFDB72"/>
      </a:accent5>
      <a:accent6>
        <a:srgbClr val="000000"/>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